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74"/>
  </p:notesMasterIdLst>
  <p:handoutMasterIdLst>
    <p:handoutMasterId r:id="rId75"/>
  </p:handoutMasterIdLst>
  <p:sldIdLst>
    <p:sldId id="2147477909" r:id="rId5"/>
    <p:sldId id="2147483489" r:id="rId6"/>
    <p:sldId id="2147483445" r:id="rId7"/>
    <p:sldId id="2147483490" r:id="rId8"/>
    <p:sldId id="2147483522" r:id="rId9"/>
    <p:sldId id="2147483538" r:id="rId10"/>
    <p:sldId id="2147483523" r:id="rId11"/>
    <p:sldId id="2147483525" r:id="rId12"/>
    <p:sldId id="2147483526" r:id="rId13"/>
    <p:sldId id="2147483601" r:id="rId14"/>
    <p:sldId id="2147483528" r:id="rId15"/>
    <p:sldId id="2147483529" r:id="rId16"/>
    <p:sldId id="2147483602" r:id="rId17"/>
    <p:sldId id="2147483603" r:id="rId18"/>
    <p:sldId id="2147483607" r:id="rId19"/>
    <p:sldId id="2147483530" r:id="rId20"/>
    <p:sldId id="2147483531" r:id="rId21"/>
    <p:sldId id="2147483532" r:id="rId22"/>
    <p:sldId id="2147483533" r:id="rId23"/>
    <p:sldId id="2147483534" r:id="rId24"/>
    <p:sldId id="2147483535" r:id="rId25"/>
    <p:sldId id="2147483536" r:id="rId26"/>
    <p:sldId id="2147483537" r:id="rId27"/>
    <p:sldId id="2147483558" r:id="rId28"/>
    <p:sldId id="2147483559" r:id="rId29"/>
    <p:sldId id="2147483560" r:id="rId30"/>
    <p:sldId id="2147483561" r:id="rId31"/>
    <p:sldId id="2147483562" r:id="rId32"/>
    <p:sldId id="2147483556" r:id="rId33"/>
    <p:sldId id="2147483563" r:id="rId34"/>
    <p:sldId id="2147483606" r:id="rId35"/>
    <p:sldId id="2147483564" r:id="rId36"/>
    <p:sldId id="2147483555" r:id="rId37"/>
    <p:sldId id="2147483565" r:id="rId38"/>
    <p:sldId id="2147483566" r:id="rId39"/>
    <p:sldId id="2147483540" r:id="rId40"/>
    <p:sldId id="2147483604" r:id="rId41"/>
    <p:sldId id="2147483542" r:id="rId42"/>
    <p:sldId id="2147483544" r:id="rId43"/>
    <p:sldId id="2147483545" r:id="rId44"/>
    <p:sldId id="2147483546" r:id="rId45"/>
    <p:sldId id="2147483547" r:id="rId46"/>
    <p:sldId id="2147483548" r:id="rId47"/>
    <p:sldId id="2147483549" r:id="rId48"/>
    <p:sldId id="2147483550" r:id="rId49"/>
    <p:sldId id="2147483551" r:id="rId50"/>
    <p:sldId id="2147483552" r:id="rId51"/>
    <p:sldId id="2147483553" r:id="rId52"/>
    <p:sldId id="2147483608" r:id="rId53"/>
    <p:sldId id="2147483612" r:id="rId54"/>
    <p:sldId id="2147483609" r:id="rId55"/>
    <p:sldId id="2147483554" r:id="rId56"/>
    <p:sldId id="2147483610" r:id="rId57"/>
    <p:sldId id="2147483571" r:id="rId58"/>
    <p:sldId id="2147483613" r:id="rId59"/>
    <p:sldId id="2147483614" r:id="rId60"/>
    <p:sldId id="2147483611" r:id="rId61"/>
    <p:sldId id="2147483569" r:id="rId62"/>
    <p:sldId id="2147483570" r:id="rId63"/>
    <p:sldId id="2147483615" r:id="rId64"/>
    <p:sldId id="2147483616" r:id="rId65"/>
    <p:sldId id="2147483617" r:id="rId66"/>
    <p:sldId id="2147483618" r:id="rId67"/>
    <p:sldId id="2147483596" r:id="rId68"/>
    <p:sldId id="2147483597" r:id="rId69"/>
    <p:sldId id="2147483598" r:id="rId70"/>
    <p:sldId id="2147483599" r:id="rId71"/>
    <p:sldId id="2147483600" r:id="rId72"/>
    <p:sldId id="214748356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83489"/>
            <p14:sldId id="2147483445"/>
            <p14:sldId id="2147483490"/>
            <p14:sldId id="2147483522"/>
            <p14:sldId id="2147483538"/>
            <p14:sldId id="2147483523"/>
            <p14:sldId id="2147483525"/>
            <p14:sldId id="2147483526"/>
            <p14:sldId id="2147483601"/>
            <p14:sldId id="2147483528"/>
            <p14:sldId id="2147483529"/>
            <p14:sldId id="2147483602"/>
            <p14:sldId id="2147483603"/>
            <p14:sldId id="2147483607"/>
            <p14:sldId id="2147483530"/>
            <p14:sldId id="2147483531"/>
            <p14:sldId id="2147483532"/>
            <p14:sldId id="2147483533"/>
            <p14:sldId id="2147483534"/>
            <p14:sldId id="2147483535"/>
            <p14:sldId id="2147483536"/>
            <p14:sldId id="2147483537"/>
            <p14:sldId id="2147483558"/>
            <p14:sldId id="2147483559"/>
            <p14:sldId id="2147483560"/>
            <p14:sldId id="2147483561"/>
            <p14:sldId id="2147483562"/>
            <p14:sldId id="2147483556"/>
            <p14:sldId id="2147483563"/>
            <p14:sldId id="2147483606"/>
            <p14:sldId id="2147483564"/>
            <p14:sldId id="2147483555"/>
            <p14:sldId id="2147483565"/>
            <p14:sldId id="2147483566"/>
            <p14:sldId id="2147483540"/>
            <p14:sldId id="2147483604"/>
            <p14:sldId id="2147483542"/>
            <p14:sldId id="2147483544"/>
            <p14:sldId id="2147483545"/>
            <p14:sldId id="2147483546"/>
            <p14:sldId id="2147483547"/>
            <p14:sldId id="2147483548"/>
            <p14:sldId id="2147483549"/>
            <p14:sldId id="2147483550"/>
            <p14:sldId id="2147483551"/>
            <p14:sldId id="2147483552"/>
            <p14:sldId id="2147483553"/>
            <p14:sldId id="2147483608"/>
            <p14:sldId id="2147483612"/>
            <p14:sldId id="2147483609"/>
            <p14:sldId id="2147483554"/>
            <p14:sldId id="2147483610"/>
            <p14:sldId id="2147483571"/>
            <p14:sldId id="2147483613"/>
            <p14:sldId id="2147483614"/>
            <p14:sldId id="2147483611"/>
            <p14:sldId id="2147483569"/>
            <p14:sldId id="2147483570"/>
            <p14:sldId id="2147483615"/>
            <p14:sldId id="2147483616"/>
            <p14:sldId id="2147483617"/>
            <p14:sldId id="2147483618"/>
            <p14:sldId id="2147483596"/>
            <p14:sldId id="2147483597"/>
            <p14:sldId id="2147483598"/>
            <p14:sldId id="2147483599"/>
            <p14:sldId id="2147483600"/>
            <p14:sldId id="21474835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9"/>
    <a:srgbClr val="46BDAA"/>
    <a:srgbClr val="0078D4"/>
    <a:srgbClr val="FFF8F3"/>
    <a:srgbClr val="C03BC4"/>
    <a:srgbClr val="CDC7BB"/>
    <a:srgbClr val="49C5B1"/>
    <a:srgbClr val="A84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CC71B-D4D4-9446-965F-8865AE44C7B5}" v="237" dt="2026-01-22T14:38:37.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3"/>
    <p:restoredTop sz="94625" autoAdjust="0"/>
  </p:normalViewPr>
  <p:slideViewPr>
    <p:cSldViewPr snapToGrid="0">
      <p:cViewPr varScale="1">
        <p:scale>
          <a:sx n="167" d="100"/>
          <a:sy n="167" d="100"/>
        </p:scale>
        <p:origin x="1240" y="48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undo custSel addSld delSld modSld sldOrd modSection">
      <pc:chgData name="Jan Cordtz" userId="b5e592fb-fc8b-4323-a97d-691438b2e2da" providerId="ADAL" clId="{4E22EDF5-2883-5D57-B9C7-04E66950367B}" dt="2026-01-22T14:38:56.874" v="9366" actId="313"/>
      <pc:docMkLst>
        <pc:docMk/>
      </pc:docMkLst>
      <pc:sldChg chg="modSp mod">
        <pc:chgData name="Jan Cordtz" userId="b5e592fb-fc8b-4323-a97d-691438b2e2da" providerId="ADAL" clId="{4E22EDF5-2883-5D57-B9C7-04E66950367B}" dt="2026-01-22T07:29:25.800" v="6726" actId="20577"/>
        <pc:sldMkLst>
          <pc:docMk/>
          <pc:sldMk cId="3886619284" sldId="2147477909"/>
        </pc:sldMkLst>
        <pc:spChg chg="mod">
          <ac:chgData name="Jan Cordtz" userId="b5e592fb-fc8b-4323-a97d-691438b2e2da" providerId="ADAL" clId="{4E22EDF5-2883-5D57-B9C7-04E66950367B}" dt="2026-01-22T07:29:25.800" v="6726" actId="20577"/>
          <ac:spMkLst>
            <pc:docMk/>
            <pc:sldMk cId="3886619284" sldId="2147477909"/>
            <ac:spMk id="37" creationId="{40CB8A5C-7978-D6DF-6BCB-6AA6077897C3}"/>
          </ac:spMkLst>
        </pc:spChg>
      </pc:sldChg>
      <pc:sldChg chg="addSp modSp mod">
        <pc:chgData name="Jan Cordtz" userId="b5e592fb-fc8b-4323-a97d-691438b2e2da" providerId="ADAL" clId="{4E22EDF5-2883-5D57-B9C7-04E66950367B}" dt="2026-01-22T14:38:50.297" v="9364" actId="313"/>
        <pc:sldMkLst>
          <pc:docMk/>
          <pc:sldMk cId="793374601" sldId="2147483445"/>
        </pc:sldMkLst>
        <pc:spChg chg="mod">
          <ac:chgData name="Jan Cordtz" userId="b5e592fb-fc8b-4323-a97d-691438b2e2da" providerId="ADAL" clId="{4E22EDF5-2883-5D57-B9C7-04E66950367B}" dt="2026-01-22T14:38:50.297" v="9364" actId="313"/>
          <ac:spMkLst>
            <pc:docMk/>
            <pc:sldMk cId="793374601" sldId="2147483445"/>
            <ac:spMk id="20" creationId="{99DC9B95-4F77-A7F4-944C-F16E09840C05}"/>
          </ac:spMkLst>
        </pc:spChg>
        <pc:spChg chg="add mod">
          <ac:chgData name="Jan Cordtz" userId="b5e592fb-fc8b-4323-a97d-691438b2e2da" providerId="ADAL" clId="{4E22EDF5-2883-5D57-B9C7-04E66950367B}" dt="2026-01-13T09:11:27.137" v="19"/>
          <ac:spMkLst>
            <pc:docMk/>
            <pc:sldMk cId="793374601" sldId="2147483445"/>
            <ac:spMk id="29" creationId="{368C9903-8D83-3C06-59F0-F4C2C8015D53}"/>
          </ac:spMkLst>
        </pc:spChg>
      </pc:sldChg>
      <pc:sldChg chg="addSp modSp mod">
        <pc:chgData name="Jan Cordtz" userId="b5e592fb-fc8b-4323-a97d-691438b2e2da" providerId="ADAL" clId="{4E22EDF5-2883-5D57-B9C7-04E66950367B}" dt="2026-01-22T11:57:38.916" v="6830" actId="114"/>
        <pc:sldMkLst>
          <pc:docMk/>
          <pc:sldMk cId="1532065344" sldId="2147483522"/>
        </pc:sldMkLst>
        <pc:spChg chg="add mod">
          <ac:chgData name="Jan Cordtz" userId="b5e592fb-fc8b-4323-a97d-691438b2e2da" providerId="ADAL" clId="{4E22EDF5-2883-5D57-B9C7-04E66950367B}" dt="2026-01-13T09:16:29.416" v="20"/>
          <ac:spMkLst>
            <pc:docMk/>
            <pc:sldMk cId="1532065344" sldId="2147483522"/>
            <ac:spMk id="2" creationId="{4FAFBF03-1226-9BF2-60D6-1AB245389B80}"/>
          </ac:spMkLst>
        </pc:spChg>
        <pc:spChg chg="add mod">
          <ac:chgData name="Jan Cordtz" userId="b5e592fb-fc8b-4323-a97d-691438b2e2da" providerId="ADAL" clId="{4E22EDF5-2883-5D57-B9C7-04E66950367B}" dt="2026-01-13T09:24:04.671" v="26" actId="465"/>
          <ac:spMkLst>
            <pc:docMk/>
            <pc:sldMk cId="1532065344" sldId="2147483522"/>
            <ac:spMk id="4" creationId="{4980D736-4705-628F-9201-9F6AF9A56CA3}"/>
          </ac:spMkLst>
        </pc:spChg>
        <pc:spChg chg="add mod">
          <ac:chgData name="Jan Cordtz" userId="b5e592fb-fc8b-4323-a97d-691438b2e2da" providerId="ADAL" clId="{4E22EDF5-2883-5D57-B9C7-04E66950367B}" dt="2026-01-13T09:24:04.671" v="26" actId="465"/>
          <ac:spMkLst>
            <pc:docMk/>
            <pc:sldMk cId="1532065344" sldId="2147483522"/>
            <ac:spMk id="5" creationId="{5597B811-3172-9890-6624-FA22F4E152AD}"/>
          </ac:spMkLst>
        </pc:spChg>
        <pc:spChg chg="add mod">
          <ac:chgData name="Jan Cordtz" userId="b5e592fb-fc8b-4323-a97d-691438b2e2da" providerId="ADAL" clId="{4E22EDF5-2883-5D57-B9C7-04E66950367B}" dt="2026-01-22T11:57:38.916" v="6830" actId="114"/>
          <ac:spMkLst>
            <pc:docMk/>
            <pc:sldMk cId="1532065344" sldId="2147483522"/>
            <ac:spMk id="6" creationId="{67AD65EE-8ED3-6C70-82EA-4223F1600184}"/>
          </ac:spMkLst>
        </pc:spChg>
        <pc:spChg chg="add mod">
          <ac:chgData name="Jan Cordtz" userId="b5e592fb-fc8b-4323-a97d-691438b2e2da" providerId="ADAL" clId="{4E22EDF5-2883-5D57-B9C7-04E66950367B}" dt="2026-01-13T09:24:04.671" v="26" actId="465"/>
          <ac:spMkLst>
            <pc:docMk/>
            <pc:sldMk cId="1532065344" sldId="2147483522"/>
            <ac:spMk id="7" creationId="{356B9F61-7EA3-C28E-6908-0444C828535D}"/>
          </ac:spMkLst>
        </pc:spChg>
        <pc:spChg chg="add mod">
          <ac:chgData name="Jan Cordtz" userId="b5e592fb-fc8b-4323-a97d-691438b2e2da" providerId="ADAL" clId="{4E22EDF5-2883-5D57-B9C7-04E66950367B}" dt="2026-01-13T09:24:04.671" v="26" actId="465"/>
          <ac:spMkLst>
            <pc:docMk/>
            <pc:sldMk cId="1532065344" sldId="2147483522"/>
            <ac:spMk id="8" creationId="{F91274E5-9697-476B-B88F-DAACDB805015}"/>
          </ac:spMkLst>
        </pc:spChg>
        <pc:spChg chg="add mod">
          <ac:chgData name="Jan Cordtz" userId="b5e592fb-fc8b-4323-a97d-691438b2e2da" providerId="ADAL" clId="{4E22EDF5-2883-5D57-B9C7-04E66950367B}" dt="2026-01-13T09:24:42.675" v="27"/>
          <ac:spMkLst>
            <pc:docMk/>
            <pc:sldMk cId="1532065344" sldId="2147483522"/>
            <ac:spMk id="10" creationId="{55DD5065-E686-7E24-179F-187131A07E12}"/>
          </ac:spMkLst>
        </pc:spChg>
        <pc:spChg chg="add mod">
          <ac:chgData name="Jan Cordtz" userId="b5e592fb-fc8b-4323-a97d-691438b2e2da" providerId="ADAL" clId="{4E22EDF5-2883-5D57-B9C7-04E66950367B}" dt="2026-01-13T09:25:50.608" v="28"/>
          <ac:spMkLst>
            <pc:docMk/>
            <pc:sldMk cId="1532065344" sldId="2147483522"/>
            <ac:spMk id="11" creationId="{837AB5D4-3448-F238-7F37-C18089733C24}"/>
          </ac:spMkLst>
        </pc:spChg>
        <pc:spChg chg="add mod">
          <ac:chgData name="Jan Cordtz" userId="b5e592fb-fc8b-4323-a97d-691438b2e2da" providerId="ADAL" clId="{4E22EDF5-2883-5D57-B9C7-04E66950367B}" dt="2026-01-13T09:26:08.677" v="29"/>
          <ac:spMkLst>
            <pc:docMk/>
            <pc:sldMk cId="1532065344" sldId="2147483522"/>
            <ac:spMk id="12" creationId="{7F441E2E-5961-ED8E-C5AD-6A1AD41D67F5}"/>
          </ac:spMkLst>
        </pc:spChg>
        <pc:spChg chg="add mod">
          <ac:chgData name="Jan Cordtz" userId="b5e592fb-fc8b-4323-a97d-691438b2e2da" providerId="ADAL" clId="{4E22EDF5-2883-5D57-B9C7-04E66950367B}" dt="2026-01-13T09:26:32.177" v="30"/>
          <ac:spMkLst>
            <pc:docMk/>
            <pc:sldMk cId="1532065344" sldId="2147483522"/>
            <ac:spMk id="13" creationId="{67752D57-563D-9A21-2E6D-E9AFCEF1A377}"/>
          </ac:spMkLst>
        </pc:spChg>
      </pc:sldChg>
      <pc:sldChg chg="addSp modSp mod">
        <pc:chgData name="Jan Cordtz" userId="b5e592fb-fc8b-4323-a97d-691438b2e2da" providerId="ADAL" clId="{4E22EDF5-2883-5D57-B9C7-04E66950367B}" dt="2026-01-21T12:21:43.449" v="2639" actId="20577"/>
        <pc:sldMkLst>
          <pc:docMk/>
          <pc:sldMk cId="1029413402" sldId="2147483523"/>
        </pc:sldMkLst>
        <pc:spChg chg="add mod">
          <ac:chgData name="Jan Cordtz" userId="b5e592fb-fc8b-4323-a97d-691438b2e2da" providerId="ADAL" clId="{4E22EDF5-2883-5D57-B9C7-04E66950367B}" dt="2026-01-21T12:21:43.449" v="2639" actId="20577"/>
          <ac:spMkLst>
            <pc:docMk/>
            <pc:sldMk cId="1029413402" sldId="2147483523"/>
            <ac:spMk id="3" creationId="{0CBC6170-D042-9AC6-65F5-B7DA0E197D02}"/>
          </ac:spMkLst>
        </pc:spChg>
        <pc:spChg chg="add mod">
          <ac:chgData name="Jan Cordtz" userId="b5e592fb-fc8b-4323-a97d-691438b2e2da" providerId="ADAL" clId="{4E22EDF5-2883-5D57-B9C7-04E66950367B}" dt="2026-01-13T09:30:42.818" v="33" actId="767"/>
          <ac:spMkLst>
            <pc:docMk/>
            <pc:sldMk cId="1029413402" sldId="2147483523"/>
            <ac:spMk id="4" creationId="{F5DD2318-3AF0-EBFC-9070-A323B6F3B560}"/>
          </ac:spMkLst>
        </pc:spChg>
      </pc:sldChg>
      <pc:sldChg chg="addSp modSp mod">
        <pc:chgData name="Jan Cordtz" userId="b5e592fb-fc8b-4323-a97d-691438b2e2da" providerId="ADAL" clId="{4E22EDF5-2883-5D57-B9C7-04E66950367B}" dt="2026-01-21T12:21:49.512" v="2648" actId="20577"/>
        <pc:sldMkLst>
          <pc:docMk/>
          <pc:sldMk cId="1027418790" sldId="2147483525"/>
        </pc:sldMkLst>
        <pc:spChg chg="add mod">
          <ac:chgData name="Jan Cordtz" userId="b5e592fb-fc8b-4323-a97d-691438b2e2da" providerId="ADAL" clId="{4E22EDF5-2883-5D57-B9C7-04E66950367B}" dt="2026-01-13T09:35:34.350" v="34"/>
          <ac:spMkLst>
            <pc:docMk/>
            <pc:sldMk cId="1027418790" sldId="2147483525"/>
            <ac:spMk id="2" creationId="{43E6A744-54D3-66B3-5447-FD06F624278B}"/>
          </ac:spMkLst>
        </pc:spChg>
        <pc:spChg chg="add mod">
          <ac:chgData name="Jan Cordtz" userId="b5e592fb-fc8b-4323-a97d-691438b2e2da" providerId="ADAL" clId="{4E22EDF5-2883-5D57-B9C7-04E66950367B}" dt="2026-01-13T09:35:51.519" v="35"/>
          <ac:spMkLst>
            <pc:docMk/>
            <pc:sldMk cId="1027418790" sldId="2147483525"/>
            <ac:spMk id="4" creationId="{D564C612-F79C-DF59-15E8-E6F1C7138C90}"/>
          </ac:spMkLst>
        </pc:spChg>
        <pc:spChg chg="add mod">
          <ac:chgData name="Jan Cordtz" userId="b5e592fb-fc8b-4323-a97d-691438b2e2da" providerId="ADAL" clId="{4E22EDF5-2883-5D57-B9C7-04E66950367B}" dt="2026-01-13T09:35:59.401" v="36"/>
          <ac:spMkLst>
            <pc:docMk/>
            <pc:sldMk cId="1027418790" sldId="2147483525"/>
            <ac:spMk id="5" creationId="{0DFF49B0-C259-2017-3530-6332EFD7CCD2}"/>
          </ac:spMkLst>
        </pc:spChg>
        <pc:spChg chg="add mod">
          <ac:chgData name="Jan Cordtz" userId="b5e592fb-fc8b-4323-a97d-691438b2e2da" providerId="ADAL" clId="{4E22EDF5-2883-5D57-B9C7-04E66950367B}" dt="2026-01-21T12:21:49.512" v="2648" actId="20577"/>
          <ac:spMkLst>
            <pc:docMk/>
            <pc:sldMk cId="1027418790" sldId="2147483525"/>
            <ac:spMk id="6" creationId="{427AC2F1-FE8A-C13A-6572-821091E89E14}"/>
          </ac:spMkLst>
        </pc:spChg>
      </pc:sldChg>
      <pc:sldChg chg="addSp modSp mod">
        <pc:chgData name="Jan Cordtz" userId="b5e592fb-fc8b-4323-a97d-691438b2e2da" providerId="ADAL" clId="{4E22EDF5-2883-5D57-B9C7-04E66950367B}" dt="2026-01-21T12:22:02.543" v="2657" actId="20577"/>
        <pc:sldMkLst>
          <pc:docMk/>
          <pc:sldMk cId="1098800254" sldId="2147483526"/>
        </pc:sldMkLst>
        <pc:spChg chg="add mod">
          <ac:chgData name="Jan Cordtz" userId="b5e592fb-fc8b-4323-a97d-691438b2e2da" providerId="ADAL" clId="{4E22EDF5-2883-5D57-B9C7-04E66950367B}" dt="2026-01-13T09:41:05.136" v="38"/>
          <ac:spMkLst>
            <pc:docMk/>
            <pc:sldMk cId="1098800254" sldId="2147483526"/>
            <ac:spMk id="3" creationId="{EF8724FC-CAFC-F6DE-48C9-42F6AD884812}"/>
          </ac:spMkLst>
        </pc:spChg>
        <pc:spChg chg="add mod">
          <ac:chgData name="Jan Cordtz" userId="b5e592fb-fc8b-4323-a97d-691438b2e2da" providerId="ADAL" clId="{4E22EDF5-2883-5D57-B9C7-04E66950367B}" dt="2026-01-13T09:41:13.573" v="39"/>
          <ac:spMkLst>
            <pc:docMk/>
            <pc:sldMk cId="1098800254" sldId="2147483526"/>
            <ac:spMk id="4" creationId="{7D5CD191-0BBE-127F-F7EB-986D38A4D4F7}"/>
          </ac:spMkLst>
        </pc:spChg>
        <pc:spChg chg="add mod">
          <ac:chgData name="Jan Cordtz" userId="b5e592fb-fc8b-4323-a97d-691438b2e2da" providerId="ADAL" clId="{4E22EDF5-2883-5D57-B9C7-04E66950367B}" dt="2026-01-21T12:22:02.543" v="2657" actId="20577"/>
          <ac:spMkLst>
            <pc:docMk/>
            <pc:sldMk cId="1098800254" sldId="2147483526"/>
            <ac:spMk id="5" creationId="{1F9259F9-8796-5DBE-ED94-EA7DFF159F75}"/>
          </ac:spMkLst>
        </pc:spChg>
      </pc:sldChg>
      <pc:sldChg chg="addSp modSp mod">
        <pc:chgData name="Jan Cordtz" userId="b5e592fb-fc8b-4323-a97d-691438b2e2da" providerId="ADAL" clId="{4E22EDF5-2883-5D57-B9C7-04E66950367B}" dt="2026-01-22T14:38:53.557" v="9365" actId="313"/>
        <pc:sldMkLst>
          <pc:docMk/>
          <pc:sldMk cId="3302183867" sldId="2147483528"/>
        </pc:sldMkLst>
        <pc:spChg chg="add mod">
          <ac:chgData name="Jan Cordtz" userId="b5e592fb-fc8b-4323-a97d-691438b2e2da" providerId="ADAL" clId="{4E22EDF5-2883-5D57-B9C7-04E66950367B}" dt="2026-01-21T12:22:14.461" v="2675" actId="20577"/>
          <ac:spMkLst>
            <pc:docMk/>
            <pc:sldMk cId="3302183867" sldId="2147483528"/>
            <ac:spMk id="3" creationId="{C98D20BB-0419-991F-BAB6-765B85CF7FDD}"/>
          </ac:spMkLst>
        </pc:spChg>
        <pc:spChg chg="add mod">
          <ac:chgData name="Jan Cordtz" userId="b5e592fb-fc8b-4323-a97d-691438b2e2da" providerId="ADAL" clId="{4E22EDF5-2883-5D57-B9C7-04E66950367B}" dt="2026-01-13T09:53:48.657" v="48"/>
          <ac:spMkLst>
            <pc:docMk/>
            <pc:sldMk cId="3302183867" sldId="2147483528"/>
            <ac:spMk id="4" creationId="{77560B6E-1C6A-FB29-8737-3CA18EECB56C}"/>
          </ac:spMkLst>
        </pc:spChg>
        <pc:spChg chg="add mod">
          <ac:chgData name="Jan Cordtz" userId="b5e592fb-fc8b-4323-a97d-691438b2e2da" providerId="ADAL" clId="{4E22EDF5-2883-5D57-B9C7-04E66950367B}" dt="2026-01-22T14:38:53.557" v="9365" actId="313"/>
          <ac:spMkLst>
            <pc:docMk/>
            <pc:sldMk cId="3302183867" sldId="2147483528"/>
            <ac:spMk id="5" creationId="{58CA4881-8E39-2505-6D9B-B15C1230E651}"/>
          </ac:spMkLst>
        </pc:spChg>
        <pc:spChg chg="add mod">
          <ac:chgData name="Jan Cordtz" userId="b5e592fb-fc8b-4323-a97d-691438b2e2da" providerId="ADAL" clId="{4E22EDF5-2883-5D57-B9C7-04E66950367B}" dt="2026-01-13T09:56:43.886" v="53"/>
          <ac:spMkLst>
            <pc:docMk/>
            <pc:sldMk cId="3302183867" sldId="2147483528"/>
            <ac:spMk id="6" creationId="{558BCEAC-5D46-2F61-760F-C05FDF4A58C8}"/>
          </ac:spMkLst>
        </pc:spChg>
        <pc:spChg chg="add mod">
          <ac:chgData name="Jan Cordtz" userId="b5e592fb-fc8b-4323-a97d-691438b2e2da" providerId="ADAL" clId="{4E22EDF5-2883-5D57-B9C7-04E66950367B}" dt="2026-01-13T09:58:16.655" v="57"/>
          <ac:spMkLst>
            <pc:docMk/>
            <pc:sldMk cId="3302183867" sldId="2147483528"/>
            <ac:spMk id="7" creationId="{DD6DF75C-C88D-CCDE-4A80-E2133BBB941F}"/>
          </ac:spMkLst>
        </pc:spChg>
      </pc:sldChg>
      <pc:sldChg chg="addSp modSp mod">
        <pc:chgData name="Jan Cordtz" userId="b5e592fb-fc8b-4323-a97d-691438b2e2da" providerId="ADAL" clId="{4E22EDF5-2883-5D57-B9C7-04E66950367B}" dt="2026-01-21T12:22:20.727" v="2684" actId="20577"/>
        <pc:sldMkLst>
          <pc:docMk/>
          <pc:sldMk cId="3576385204" sldId="2147483529"/>
        </pc:sldMkLst>
        <pc:spChg chg="add mod">
          <ac:chgData name="Jan Cordtz" userId="b5e592fb-fc8b-4323-a97d-691438b2e2da" providerId="ADAL" clId="{4E22EDF5-2883-5D57-B9C7-04E66950367B}" dt="2026-01-21T12:22:20.727" v="2684" actId="20577"/>
          <ac:spMkLst>
            <pc:docMk/>
            <pc:sldMk cId="3576385204" sldId="2147483529"/>
            <ac:spMk id="2" creationId="{FDD357ED-F6CF-634F-B447-381824F82B7B}"/>
          </ac:spMkLst>
        </pc:spChg>
        <pc:spChg chg="add mod">
          <ac:chgData name="Jan Cordtz" userId="b5e592fb-fc8b-4323-a97d-691438b2e2da" providerId="ADAL" clId="{4E22EDF5-2883-5D57-B9C7-04E66950367B}" dt="2026-01-13T09:54:00.604" v="49"/>
          <ac:spMkLst>
            <pc:docMk/>
            <pc:sldMk cId="3576385204" sldId="2147483529"/>
            <ac:spMk id="4" creationId="{CBF596D6-5230-9233-E8C2-C96BB2740B3A}"/>
          </ac:spMkLst>
        </pc:spChg>
        <pc:spChg chg="add mod">
          <ac:chgData name="Jan Cordtz" userId="b5e592fb-fc8b-4323-a97d-691438b2e2da" providerId="ADAL" clId="{4E22EDF5-2883-5D57-B9C7-04E66950367B}" dt="2026-01-13T09:57:48.820" v="55"/>
          <ac:spMkLst>
            <pc:docMk/>
            <pc:sldMk cId="3576385204" sldId="2147483529"/>
            <ac:spMk id="5" creationId="{F98079B4-7DF1-06E9-93C0-AF1DE7044D94}"/>
          </ac:spMkLst>
        </pc:spChg>
        <pc:spChg chg="add mod">
          <ac:chgData name="Jan Cordtz" userId="b5e592fb-fc8b-4323-a97d-691438b2e2da" providerId="ADAL" clId="{4E22EDF5-2883-5D57-B9C7-04E66950367B}" dt="2026-01-13T09:57:31.566" v="54"/>
          <ac:spMkLst>
            <pc:docMk/>
            <pc:sldMk cId="3576385204" sldId="2147483529"/>
            <ac:spMk id="6" creationId="{5A210B1F-0144-3AA4-3175-804E57C43323}"/>
          </ac:spMkLst>
        </pc:spChg>
        <pc:spChg chg="add mod">
          <ac:chgData name="Jan Cordtz" userId="b5e592fb-fc8b-4323-a97d-691438b2e2da" providerId="ADAL" clId="{4E22EDF5-2883-5D57-B9C7-04E66950367B}" dt="2026-01-13T09:58:05.039" v="56"/>
          <ac:spMkLst>
            <pc:docMk/>
            <pc:sldMk cId="3576385204" sldId="2147483529"/>
            <ac:spMk id="7" creationId="{7BB7852D-A1D9-4707-AB7A-16E77E5ACD45}"/>
          </ac:spMkLst>
        </pc:spChg>
      </pc:sldChg>
      <pc:sldChg chg="addSp delSp modSp mod">
        <pc:chgData name="Jan Cordtz" userId="b5e592fb-fc8b-4323-a97d-691438b2e2da" providerId="ADAL" clId="{4E22EDF5-2883-5D57-B9C7-04E66950367B}" dt="2026-01-19T13:24:34.308" v="397" actId="207"/>
        <pc:sldMkLst>
          <pc:docMk/>
          <pc:sldMk cId="3074930023" sldId="2147483530"/>
        </pc:sldMkLst>
        <pc:spChg chg="add mod">
          <ac:chgData name="Jan Cordtz" userId="b5e592fb-fc8b-4323-a97d-691438b2e2da" providerId="ADAL" clId="{4E22EDF5-2883-5D57-B9C7-04E66950367B}" dt="2026-01-19T13:20:33.056" v="251" actId="20577"/>
          <ac:spMkLst>
            <pc:docMk/>
            <pc:sldMk cId="3074930023" sldId="2147483530"/>
            <ac:spMk id="4" creationId="{8D667CCB-805C-EEC0-B5D2-4BA14379A6AE}"/>
          </ac:spMkLst>
        </pc:spChg>
        <pc:spChg chg="add mod">
          <ac:chgData name="Jan Cordtz" userId="b5e592fb-fc8b-4323-a97d-691438b2e2da" providerId="ADAL" clId="{4E22EDF5-2883-5D57-B9C7-04E66950367B}" dt="2026-01-19T13:20:55.213" v="253" actId="1076"/>
          <ac:spMkLst>
            <pc:docMk/>
            <pc:sldMk cId="3074930023" sldId="2147483530"/>
            <ac:spMk id="5" creationId="{FFD8F75A-F73F-7BA6-93E3-31193C514309}"/>
          </ac:spMkLst>
        </pc:spChg>
        <pc:spChg chg="add mod">
          <ac:chgData name="Jan Cordtz" userId="b5e592fb-fc8b-4323-a97d-691438b2e2da" providerId="ADAL" clId="{4E22EDF5-2883-5D57-B9C7-04E66950367B}" dt="2026-01-19T13:21:01.573" v="255" actId="1076"/>
          <ac:spMkLst>
            <pc:docMk/>
            <pc:sldMk cId="3074930023" sldId="2147483530"/>
            <ac:spMk id="6" creationId="{FE82DC2F-1B7C-C973-70C2-7E049735A426}"/>
          </ac:spMkLst>
        </pc:spChg>
        <pc:spChg chg="add mod">
          <ac:chgData name="Jan Cordtz" userId="b5e592fb-fc8b-4323-a97d-691438b2e2da" providerId="ADAL" clId="{4E22EDF5-2883-5D57-B9C7-04E66950367B}" dt="2026-01-19T13:24:34.308" v="397" actId="207"/>
          <ac:spMkLst>
            <pc:docMk/>
            <pc:sldMk cId="3074930023" sldId="2147483530"/>
            <ac:spMk id="7" creationId="{5D0F8FC5-BB65-9A59-7F9B-277B0E8F7371}"/>
          </ac:spMkLst>
        </pc:spChg>
        <pc:spChg chg="add mod">
          <ac:chgData name="Jan Cordtz" userId="b5e592fb-fc8b-4323-a97d-691438b2e2da" providerId="ADAL" clId="{4E22EDF5-2883-5D57-B9C7-04E66950367B}" dt="2026-01-19T13:23:18.149" v="383" actId="1076"/>
          <ac:spMkLst>
            <pc:docMk/>
            <pc:sldMk cId="3074930023" sldId="2147483530"/>
            <ac:spMk id="8" creationId="{9CD06C40-B734-F121-F28F-CC86449B2035}"/>
          </ac:spMkLst>
        </pc:spChg>
        <pc:spChg chg="add mod">
          <ac:chgData name="Jan Cordtz" userId="b5e592fb-fc8b-4323-a97d-691438b2e2da" providerId="ADAL" clId="{4E22EDF5-2883-5D57-B9C7-04E66950367B}" dt="2026-01-19T13:23:00.407" v="377" actId="14100"/>
          <ac:spMkLst>
            <pc:docMk/>
            <pc:sldMk cId="3074930023" sldId="2147483530"/>
            <ac:spMk id="9" creationId="{494A99C7-B361-7012-632D-CA9E59391148}"/>
          </ac:spMkLst>
        </pc:spChg>
        <pc:spChg chg="add mod">
          <ac:chgData name="Jan Cordtz" userId="b5e592fb-fc8b-4323-a97d-691438b2e2da" providerId="ADAL" clId="{4E22EDF5-2883-5D57-B9C7-04E66950367B}" dt="2026-01-19T13:23:42.975" v="391" actId="14100"/>
          <ac:spMkLst>
            <pc:docMk/>
            <pc:sldMk cId="3074930023" sldId="2147483530"/>
            <ac:spMk id="10" creationId="{306F9BBD-A2D8-EAC9-045D-75E0FF9487B4}"/>
          </ac:spMkLst>
        </pc:spChg>
      </pc:sldChg>
      <pc:sldChg chg="addSp delSp modSp mod">
        <pc:chgData name="Jan Cordtz" userId="b5e592fb-fc8b-4323-a97d-691438b2e2da" providerId="ADAL" clId="{4E22EDF5-2883-5D57-B9C7-04E66950367B}" dt="2026-01-19T13:33:31.705" v="739" actId="20577"/>
        <pc:sldMkLst>
          <pc:docMk/>
          <pc:sldMk cId="3132583929" sldId="2147483531"/>
        </pc:sldMkLst>
        <pc:spChg chg="add mod">
          <ac:chgData name="Jan Cordtz" userId="b5e592fb-fc8b-4323-a97d-691438b2e2da" providerId="ADAL" clId="{4E22EDF5-2883-5D57-B9C7-04E66950367B}" dt="2026-01-19T13:33:19.885" v="728" actId="115"/>
          <ac:spMkLst>
            <pc:docMk/>
            <pc:sldMk cId="3132583929" sldId="2147483531"/>
            <ac:spMk id="5" creationId="{17D3F6C3-738A-332C-D353-F25B81818E1C}"/>
          </ac:spMkLst>
        </pc:spChg>
        <pc:spChg chg="add mod">
          <ac:chgData name="Jan Cordtz" userId="b5e592fb-fc8b-4323-a97d-691438b2e2da" providerId="ADAL" clId="{4E22EDF5-2883-5D57-B9C7-04E66950367B}" dt="2026-01-19T13:33:31.705" v="739" actId="20577"/>
          <ac:spMkLst>
            <pc:docMk/>
            <pc:sldMk cId="3132583929" sldId="2147483531"/>
            <ac:spMk id="7" creationId="{49E8EEA7-E03E-CE33-E6CA-72200C8E7FE3}"/>
          </ac:spMkLst>
        </pc:spChg>
      </pc:sldChg>
      <pc:sldChg chg="addSp modSp mod">
        <pc:chgData name="Jan Cordtz" userId="b5e592fb-fc8b-4323-a97d-691438b2e2da" providerId="ADAL" clId="{4E22EDF5-2883-5D57-B9C7-04E66950367B}" dt="2026-01-19T13:35:43.722" v="945" actId="207"/>
        <pc:sldMkLst>
          <pc:docMk/>
          <pc:sldMk cId="1102901999" sldId="2147483532"/>
        </pc:sldMkLst>
        <pc:spChg chg="add mod">
          <ac:chgData name="Jan Cordtz" userId="b5e592fb-fc8b-4323-a97d-691438b2e2da" providerId="ADAL" clId="{4E22EDF5-2883-5D57-B9C7-04E66950367B}" dt="2026-01-19T13:35:43.722" v="945" actId="207"/>
          <ac:spMkLst>
            <pc:docMk/>
            <pc:sldMk cId="1102901999" sldId="2147483532"/>
            <ac:spMk id="3" creationId="{F595C4BF-1313-C5AF-BBB5-A59BCF5A737D}"/>
          </ac:spMkLst>
        </pc:spChg>
        <pc:spChg chg="add mod">
          <ac:chgData name="Jan Cordtz" userId="b5e592fb-fc8b-4323-a97d-691438b2e2da" providerId="ADAL" clId="{4E22EDF5-2883-5D57-B9C7-04E66950367B}" dt="2026-01-19T13:35:05.687" v="881" actId="20577"/>
          <ac:spMkLst>
            <pc:docMk/>
            <pc:sldMk cId="1102901999" sldId="2147483532"/>
            <ac:spMk id="4" creationId="{244FBA81-6588-B8B9-F0A9-C73AA0AC3B9F}"/>
          </ac:spMkLst>
        </pc:spChg>
      </pc:sldChg>
      <pc:sldChg chg="addSp modSp mod">
        <pc:chgData name="Jan Cordtz" userId="b5e592fb-fc8b-4323-a97d-691438b2e2da" providerId="ADAL" clId="{4E22EDF5-2883-5D57-B9C7-04E66950367B}" dt="2026-01-19T13:37:44.525" v="981" actId="20577"/>
        <pc:sldMkLst>
          <pc:docMk/>
          <pc:sldMk cId="3162534437" sldId="2147483533"/>
        </pc:sldMkLst>
        <pc:spChg chg="add mod">
          <ac:chgData name="Jan Cordtz" userId="b5e592fb-fc8b-4323-a97d-691438b2e2da" providerId="ADAL" clId="{4E22EDF5-2883-5D57-B9C7-04E66950367B}" dt="2026-01-19T13:37:44.525" v="981" actId="20577"/>
          <ac:spMkLst>
            <pc:docMk/>
            <pc:sldMk cId="3162534437" sldId="2147483533"/>
            <ac:spMk id="3" creationId="{C25351A7-214D-26E0-C7B1-CCE24041A861}"/>
          </ac:spMkLst>
        </pc:spChg>
      </pc:sldChg>
      <pc:sldChg chg="addSp modSp mod">
        <pc:chgData name="Jan Cordtz" userId="b5e592fb-fc8b-4323-a97d-691438b2e2da" providerId="ADAL" clId="{4E22EDF5-2883-5D57-B9C7-04E66950367B}" dt="2026-01-20T12:29:35.767" v="1297" actId="1076"/>
        <pc:sldMkLst>
          <pc:docMk/>
          <pc:sldMk cId="2018333892" sldId="2147483534"/>
        </pc:sldMkLst>
        <pc:spChg chg="add mod">
          <ac:chgData name="Jan Cordtz" userId="b5e592fb-fc8b-4323-a97d-691438b2e2da" providerId="ADAL" clId="{4E22EDF5-2883-5D57-B9C7-04E66950367B}" dt="2026-01-19T13:38:05.822" v="1016" actId="20577"/>
          <ac:spMkLst>
            <pc:docMk/>
            <pc:sldMk cId="2018333892" sldId="2147483534"/>
            <ac:spMk id="3" creationId="{8721025E-5A6F-D491-AE05-16E24B5E5EE3}"/>
          </ac:spMkLst>
        </pc:spChg>
        <pc:spChg chg="add mod">
          <ac:chgData name="Jan Cordtz" userId="b5e592fb-fc8b-4323-a97d-691438b2e2da" providerId="ADAL" clId="{4E22EDF5-2883-5D57-B9C7-04E66950367B}" dt="2026-01-20T12:29:35.767" v="1297" actId="1076"/>
          <ac:spMkLst>
            <pc:docMk/>
            <pc:sldMk cId="2018333892" sldId="2147483534"/>
            <ac:spMk id="4" creationId="{AEFD521A-B0B5-C0B6-C000-48F6C7437A7C}"/>
          </ac:spMkLst>
        </pc:spChg>
      </pc:sldChg>
      <pc:sldChg chg="addSp delSp modSp add del mod">
        <pc:chgData name="Jan Cordtz" userId="b5e592fb-fc8b-4323-a97d-691438b2e2da" providerId="ADAL" clId="{4E22EDF5-2883-5D57-B9C7-04E66950367B}" dt="2026-01-21T14:04:03.632" v="2951" actId="1076"/>
        <pc:sldMkLst>
          <pc:docMk/>
          <pc:sldMk cId="4122561559" sldId="2147483535"/>
        </pc:sldMkLst>
        <pc:spChg chg="add mod">
          <ac:chgData name="Jan Cordtz" userId="b5e592fb-fc8b-4323-a97d-691438b2e2da" providerId="ADAL" clId="{4E22EDF5-2883-5D57-B9C7-04E66950367B}" dt="2026-01-21T14:01:05.566" v="2901" actId="113"/>
          <ac:spMkLst>
            <pc:docMk/>
            <pc:sldMk cId="4122561559" sldId="2147483535"/>
            <ac:spMk id="2" creationId="{0B17D0FE-0C16-B75C-CB03-11A32A2AC666}"/>
          </ac:spMkLst>
        </pc:spChg>
        <pc:spChg chg="add mod">
          <ac:chgData name="Jan Cordtz" userId="b5e592fb-fc8b-4323-a97d-691438b2e2da" providerId="ADAL" clId="{4E22EDF5-2883-5D57-B9C7-04E66950367B}" dt="2026-01-19T13:38:45.004" v="1037" actId="20577"/>
          <ac:spMkLst>
            <pc:docMk/>
            <pc:sldMk cId="4122561559" sldId="2147483535"/>
            <ac:spMk id="3" creationId="{CC6BCAFF-F9E4-B815-573A-9346FE06DCF6}"/>
          </ac:spMkLst>
        </pc:spChg>
        <pc:spChg chg="add mod">
          <ac:chgData name="Jan Cordtz" userId="b5e592fb-fc8b-4323-a97d-691438b2e2da" providerId="ADAL" clId="{4E22EDF5-2883-5D57-B9C7-04E66950367B}" dt="2026-01-21T13:58:53.565" v="2882" actId="20577"/>
          <ac:spMkLst>
            <pc:docMk/>
            <pc:sldMk cId="4122561559" sldId="2147483535"/>
            <ac:spMk id="7" creationId="{598FEB85-007C-F3E7-560E-C9AFDE210A41}"/>
          </ac:spMkLst>
        </pc:spChg>
        <pc:spChg chg="add del mod">
          <ac:chgData name="Jan Cordtz" userId="b5e592fb-fc8b-4323-a97d-691438b2e2da" providerId="ADAL" clId="{4E22EDF5-2883-5D57-B9C7-04E66950367B}" dt="2026-01-21T13:56:41.415" v="2821" actId="478"/>
          <ac:spMkLst>
            <pc:docMk/>
            <pc:sldMk cId="4122561559" sldId="2147483535"/>
            <ac:spMk id="8" creationId="{51A3D601-0C29-D781-88F5-DA24CFECB527}"/>
          </ac:spMkLst>
        </pc:spChg>
        <pc:spChg chg="add mod">
          <ac:chgData name="Jan Cordtz" userId="b5e592fb-fc8b-4323-a97d-691438b2e2da" providerId="ADAL" clId="{4E22EDF5-2883-5D57-B9C7-04E66950367B}" dt="2026-01-21T14:00:23.083" v="2894" actId="692"/>
          <ac:spMkLst>
            <pc:docMk/>
            <pc:sldMk cId="4122561559" sldId="2147483535"/>
            <ac:spMk id="19" creationId="{15C0D2D5-E43D-5A40-EAF8-BD647D39982F}"/>
          </ac:spMkLst>
        </pc:spChg>
        <pc:spChg chg="add mod">
          <ac:chgData name="Jan Cordtz" userId="b5e592fb-fc8b-4323-a97d-691438b2e2da" providerId="ADAL" clId="{4E22EDF5-2883-5D57-B9C7-04E66950367B}" dt="2026-01-21T14:01:47.606" v="2924" actId="166"/>
          <ac:spMkLst>
            <pc:docMk/>
            <pc:sldMk cId="4122561559" sldId="2147483535"/>
            <ac:spMk id="20" creationId="{7231959D-1849-EFBA-4137-2E79FEC6D6C9}"/>
          </ac:spMkLst>
        </pc:spChg>
        <pc:spChg chg="add mod">
          <ac:chgData name="Jan Cordtz" userId="b5e592fb-fc8b-4323-a97d-691438b2e2da" providerId="ADAL" clId="{4E22EDF5-2883-5D57-B9C7-04E66950367B}" dt="2026-01-21T14:04:03.632" v="2951" actId="1076"/>
          <ac:spMkLst>
            <pc:docMk/>
            <pc:sldMk cId="4122561559" sldId="2147483535"/>
            <ac:spMk id="21" creationId="{ED9FB3B2-0A5D-A38B-8F57-F3650E2D50D0}"/>
          </ac:spMkLst>
        </pc:spChg>
        <pc:graphicFrameChg chg="add del mod">
          <ac:chgData name="Jan Cordtz" userId="b5e592fb-fc8b-4323-a97d-691438b2e2da" providerId="ADAL" clId="{4E22EDF5-2883-5D57-B9C7-04E66950367B}" dt="2026-01-21T13:53:22.565" v="2786" actId="478"/>
          <ac:graphicFrameMkLst>
            <pc:docMk/>
            <pc:sldMk cId="4122561559" sldId="2147483535"/>
            <ac:graphicFrameMk id="4" creationId="{8024EC1E-0B51-44CF-299A-BD7AE3368450}"/>
          </ac:graphicFrameMkLst>
        </pc:graphicFrameChg>
        <pc:graphicFrameChg chg="add del mod">
          <ac:chgData name="Jan Cordtz" userId="b5e592fb-fc8b-4323-a97d-691438b2e2da" providerId="ADAL" clId="{4E22EDF5-2883-5D57-B9C7-04E66950367B}" dt="2026-01-21T13:53:26.479" v="2788" actId="478"/>
          <ac:graphicFrameMkLst>
            <pc:docMk/>
            <pc:sldMk cId="4122561559" sldId="2147483535"/>
            <ac:graphicFrameMk id="5" creationId="{6F95AB2E-4A8B-67DD-8A23-1D08944AC9C6}"/>
          </ac:graphicFrameMkLst>
        </pc:graphicFrameChg>
        <pc:picChg chg="del">
          <ac:chgData name="Jan Cordtz" userId="b5e592fb-fc8b-4323-a97d-691438b2e2da" providerId="ADAL" clId="{4E22EDF5-2883-5D57-B9C7-04E66950367B}" dt="2026-01-21T13:56:47.287" v="2822" actId="478"/>
          <ac:picMkLst>
            <pc:docMk/>
            <pc:sldMk cId="4122561559" sldId="2147483535"/>
            <ac:picMk id="9" creationId="{C45A6852-6A6B-C0F7-A7C0-E19EBE98C999}"/>
          </ac:picMkLst>
        </pc:picChg>
        <pc:picChg chg="del">
          <ac:chgData name="Jan Cordtz" userId="b5e592fb-fc8b-4323-a97d-691438b2e2da" providerId="ADAL" clId="{4E22EDF5-2883-5D57-B9C7-04E66950367B}" dt="2026-01-21T13:56:47.287" v="2822" actId="478"/>
          <ac:picMkLst>
            <pc:docMk/>
            <pc:sldMk cId="4122561559" sldId="2147483535"/>
            <ac:picMk id="10" creationId="{D2A4C9A9-18A1-F78A-76BE-263C482FAD4A}"/>
          </ac:picMkLst>
        </pc:picChg>
        <pc:picChg chg="del">
          <ac:chgData name="Jan Cordtz" userId="b5e592fb-fc8b-4323-a97d-691438b2e2da" providerId="ADAL" clId="{4E22EDF5-2883-5D57-B9C7-04E66950367B}" dt="2026-01-21T13:56:47.287" v="2822" actId="478"/>
          <ac:picMkLst>
            <pc:docMk/>
            <pc:sldMk cId="4122561559" sldId="2147483535"/>
            <ac:picMk id="11" creationId="{633D0659-99B5-36F5-3DD7-84AB99C17DB9}"/>
          </ac:picMkLst>
        </pc:picChg>
        <pc:picChg chg="del">
          <ac:chgData name="Jan Cordtz" userId="b5e592fb-fc8b-4323-a97d-691438b2e2da" providerId="ADAL" clId="{4E22EDF5-2883-5D57-B9C7-04E66950367B}" dt="2026-01-21T13:56:47.287" v="2822" actId="478"/>
          <ac:picMkLst>
            <pc:docMk/>
            <pc:sldMk cId="4122561559" sldId="2147483535"/>
            <ac:picMk id="12" creationId="{9CA7A92D-5B24-4E80-7E37-D09557FAEBC7}"/>
          </ac:picMkLst>
        </pc:picChg>
        <pc:picChg chg="del">
          <ac:chgData name="Jan Cordtz" userId="b5e592fb-fc8b-4323-a97d-691438b2e2da" providerId="ADAL" clId="{4E22EDF5-2883-5D57-B9C7-04E66950367B}" dt="2026-01-21T13:56:47.287" v="2822" actId="478"/>
          <ac:picMkLst>
            <pc:docMk/>
            <pc:sldMk cId="4122561559" sldId="2147483535"/>
            <ac:picMk id="13" creationId="{9D78AB7F-559B-B974-5657-DAD8F98B6BAA}"/>
          </ac:picMkLst>
        </pc:picChg>
        <pc:picChg chg="del">
          <ac:chgData name="Jan Cordtz" userId="b5e592fb-fc8b-4323-a97d-691438b2e2da" providerId="ADAL" clId="{4E22EDF5-2883-5D57-B9C7-04E66950367B}" dt="2026-01-21T13:56:47.287" v="2822" actId="478"/>
          <ac:picMkLst>
            <pc:docMk/>
            <pc:sldMk cId="4122561559" sldId="2147483535"/>
            <ac:picMk id="14" creationId="{04773BBD-C815-CA29-9197-E9EBB18DADDD}"/>
          </ac:picMkLst>
        </pc:picChg>
        <pc:picChg chg="del">
          <ac:chgData name="Jan Cordtz" userId="b5e592fb-fc8b-4323-a97d-691438b2e2da" providerId="ADAL" clId="{4E22EDF5-2883-5D57-B9C7-04E66950367B}" dt="2026-01-21T13:56:47.287" v="2822" actId="478"/>
          <ac:picMkLst>
            <pc:docMk/>
            <pc:sldMk cId="4122561559" sldId="2147483535"/>
            <ac:picMk id="15" creationId="{3B67B016-8007-AD32-9E43-32C4D5DD8944}"/>
          </ac:picMkLst>
        </pc:picChg>
        <pc:picChg chg="del">
          <ac:chgData name="Jan Cordtz" userId="b5e592fb-fc8b-4323-a97d-691438b2e2da" providerId="ADAL" clId="{4E22EDF5-2883-5D57-B9C7-04E66950367B}" dt="2026-01-21T13:56:47.287" v="2822" actId="478"/>
          <ac:picMkLst>
            <pc:docMk/>
            <pc:sldMk cId="4122561559" sldId="2147483535"/>
            <ac:picMk id="16" creationId="{607DCEFD-D35F-C7D2-C84F-2FAA5CFEE4A6}"/>
          </ac:picMkLst>
        </pc:picChg>
        <pc:picChg chg="del">
          <ac:chgData name="Jan Cordtz" userId="b5e592fb-fc8b-4323-a97d-691438b2e2da" providerId="ADAL" clId="{4E22EDF5-2883-5D57-B9C7-04E66950367B}" dt="2026-01-21T13:56:47.287" v="2822" actId="478"/>
          <ac:picMkLst>
            <pc:docMk/>
            <pc:sldMk cId="4122561559" sldId="2147483535"/>
            <ac:picMk id="17" creationId="{2CBD4F51-19AD-4EE2-4435-760FD7536444}"/>
          </ac:picMkLst>
        </pc:picChg>
        <pc:picChg chg="add mod">
          <ac:chgData name="Jan Cordtz" userId="b5e592fb-fc8b-4323-a97d-691438b2e2da" providerId="ADAL" clId="{4E22EDF5-2883-5D57-B9C7-04E66950367B}" dt="2026-01-21T14:01:39.297" v="2923" actId="692"/>
          <ac:picMkLst>
            <pc:docMk/>
            <pc:sldMk cId="4122561559" sldId="2147483535"/>
            <ac:picMk id="18" creationId="{4777EA1F-523A-FEB8-3A7D-6B8AF2BAEE2D}"/>
          </ac:picMkLst>
        </pc:picChg>
      </pc:sldChg>
      <pc:sldChg chg="addSp modSp mod">
        <pc:chgData name="Jan Cordtz" userId="b5e592fb-fc8b-4323-a97d-691438b2e2da" providerId="ADAL" clId="{4E22EDF5-2883-5D57-B9C7-04E66950367B}" dt="2026-01-21T14:15:17.448" v="2959" actId="1076"/>
        <pc:sldMkLst>
          <pc:docMk/>
          <pc:sldMk cId="1486534540" sldId="2147483536"/>
        </pc:sldMkLst>
        <pc:spChg chg="add mod">
          <ac:chgData name="Jan Cordtz" userId="b5e592fb-fc8b-4323-a97d-691438b2e2da" providerId="ADAL" clId="{4E22EDF5-2883-5D57-B9C7-04E66950367B}" dt="2026-01-19T13:38:58.497" v="1064" actId="20577"/>
          <ac:spMkLst>
            <pc:docMk/>
            <pc:sldMk cId="1486534540" sldId="2147483536"/>
            <ac:spMk id="3" creationId="{C6FD0A90-BA0B-5013-0DB1-EB2FC331FDA2}"/>
          </ac:spMkLst>
        </pc:spChg>
        <pc:spChg chg="add mod">
          <ac:chgData name="Jan Cordtz" userId="b5e592fb-fc8b-4323-a97d-691438b2e2da" providerId="ADAL" clId="{4E22EDF5-2883-5D57-B9C7-04E66950367B}" dt="2026-01-21T14:15:17.448" v="2959" actId="1076"/>
          <ac:spMkLst>
            <pc:docMk/>
            <pc:sldMk cId="1486534540" sldId="2147483536"/>
            <ac:spMk id="4" creationId="{8CED936E-F5FA-59D7-4343-2A093190D253}"/>
          </ac:spMkLst>
        </pc:spChg>
        <pc:spChg chg="add mod">
          <ac:chgData name="Jan Cordtz" userId="b5e592fb-fc8b-4323-a97d-691438b2e2da" providerId="ADAL" clId="{4E22EDF5-2883-5D57-B9C7-04E66950367B}" dt="2026-01-21T14:14:59.182" v="2954" actId="1076"/>
          <ac:spMkLst>
            <pc:docMk/>
            <pc:sldMk cId="1486534540" sldId="2147483536"/>
            <ac:spMk id="5" creationId="{65A7CDF7-38F0-E661-BFF8-D42D66E246FC}"/>
          </ac:spMkLst>
        </pc:spChg>
        <pc:spChg chg="add mod">
          <ac:chgData name="Jan Cordtz" userId="b5e592fb-fc8b-4323-a97d-691438b2e2da" providerId="ADAL" clId="{4E22EDF5-2883-5D57-B9C7-04E66950367B}" dt="2026-01-21T14:15:12.698" v="2958" actId="14100"/>
          <ac:spMkLst>
            <pc:docMk/>
            <pc:sldMk cId="1486534540" sldId="2147483536"/>
            <ac:spMk id="6" creationId="{3278D49D-7CFA-4DF8-D6B0-AACD08A5B185}"/>
          </ac:spMkLst>
        </pc:spChg>
      </pc:sldChg>
      <pc:sldChg chg="addSp modSp mod">
        <pc:chgData name="Jan Cordtz" userId="b5e592fb-fc8b-4323-a97d-691438b2e2da" providerId="ADAL" clId="{4E22EDF5-2883-5D57-B9C7-04E66950367B}" dt="2026-01-22T14:38:56.874" v="9366" actId="313"/>
        <pc:sldMkLst>
          <pc:docMk/>
          <pc:sldMk cId="3030469155" sldId="2147483537"/>
        </pc:sldMkLst>
        <pc:spChg chg="add mod">
          <ac:chgData name="Jan Cordtz" userId="b5e592fb-fc8b-4323-a97d-691438b2e2da" providerId="ADAL" clId="{4E22EDF5-2883-5D57-B9C7-04E66950367B}" dt="2026-01-22T14:38:56.874" v="9366" actId="313"/>
          <ac:spMkLst>
            <pc:docMk/>
            <pc:sldMk cId="3030469155" sldId="2147483537"/>
            <ac:spMk id="3" creationId="{EE4D6ED0-AE73-6E28-79C0-EFA1C8D9B0DC}"/>
          </ac:spMkLst>
        </pc:spChg>
        <pc:spChg chg="add mod">
          <ac:chgData name="Jan Cordtz" userId="b5e592fb-fc8b-4323-a97d-691438b2e2da" providerId="ADAL" clId="{4E22EDF5-2883-5D57-B9C7-04E66950367B}" dt="2026-01-20T12:35:08.366" v="1618" actId="1076"/>
          <ac:spMkLst>
            <pc:docMk/>
            <pc:sldMk cId="3030469155" sldId="2147483537"/>
            <ac:spMk id="4" creationId="{905F9CA6-DA3B-CC1F-EA45-8E9A7AF57CC0}"/>
          </ac:spMkLst>
        </pc:spChg>
        <pc:spChg chg="add mod">
          <ac:chgData name="Jan Cordtz" userId="b5e592fb-fc8b-4323-a97d-691438b2e2da" providerId="ADAL" clId="{4E22EDF5-2883-5D57-B9C7-04E66950367B}" dt="2026-01-21T14:15:28.822" v="2960" actId="1076"/>
          <ac:spMkLst>
            <pc:docMk/>
            <pc:sldMk cId="3030469155" sldId="2147483537"/>
            <ac:spMk id="5" creationId="{D33120D5-29F0-5FF4-8659-C38CAAD08A30}"/>
          </ac:spMkLst>
        </pc:spChg>
        <pc:spChg chg="add mod">
          <ac:chgData name="Jan Cordtz" userId="b5e592fb-fc8b-4323-a97d-691438b2e2da" providerId="ADAL" clId="{4E22EDF5-2883-5D57-B9C7-04E66950367B}" dt="2026-01-21T14:15:42.403" v="2963" actId="14100"/>
          <ac:spMkLst>
            <pc:docMk/>
            <pc:sldMk cId="3030469155" sldId="2147483537"/>
            <ac:spMk id="6" creationId="{8AB31D65-BA61-FC5A-7758-9BC90480E6B8}"/>
          </ac:spMkLst>
        </pc:spChg>
      </pc:sldChg>
      <pc:sldChg chg="addSp modSp">
        <pc:chgData name="Jan Cordtz" userId="b5e592fb-fc8b-4323-a97d-691438b2e2da" providerId="ADAL" clId="{4E22EDF5-2883-5D57-B9C7-04E66950367B}" dt="2026-01-13T09:30:18.357" v="31"/>
        <pc:sldMkLst>
          <pc:docMk/>
          <pc:sldMk cId="3818176110" sldId="2147483538"/>
        </pc:sldMkLst>
      </pc:sldChg>
      <pc:sldChg chg="addSp delSp modSp mod">
        <pc:chgData name="Jan Cordtz" userId="b5e592fb-fc8b-4323-a97d-691438b2e2da" providerId="ADAL" clId="{4E22EDF5-2883-5D57-B9C7-04E66950367B}" dt="2026-01-19T13:42:40.306" v="1178" actId="20577"/>
        <pc:sldMkLst>
          <pc:docMk/>
          <pc:sldMk cId="1209046751" sldId="2147483540"/>
        </pc:sldMkLst>
        <pc:spChg chg="add mod">
          <ac:chgData name="Jan Cordtz" userId="b5e592fb-fc8b-4323-a97d-691438b2e2da" providerId="ADAL" clId="{4E22EDF5-2883-5D57-B9C7-04E66950367B}" dt="2026-01-19T13:42:40.306" v="1178" actId="20577"/>
          <ac:spMkLst>
            <pc:docMk/>
            <pc:sldMk cId="1209046751" sldId="2147483540"/>
            <ac:spMk id="3" creationId="{4576E26C-F948-31B6-D439-950A7E37A3C6}"/>
          </ac:spMkLst>
        </pc:spChg>
      </pc:sldChg>
      <pc:sldChg chg="addSp modSp mod">
        <pc:chgData name="Jan Cordtz" userId="b5e592fb-fc8b-4323-a97d-691438b2e2da" providerId="ADAL" clId="{4E22EDF5-2883-5D57-B9C7-04E66950367B}" dt="2026-01-21T14:45:28.247" v="3799" actId="115"/>
        <pc:sldMkLst>
          <pc:docMk/>
          <pc:sldMk cId="4057401030" sldId="2147483542"/>
        </pc:sldMkLst>
        <pc:spChg chg="add mod">
          <ac:chgData name="Jan Cordtz" userId="b5e592fb-fc8b-4323-a97d-691438b2e2da" providerId="ADAL" clId="{4E22EDF5-2883-5D57-B9C7-04E66950367B}" dt="2026-01-19T13:44:25.904" v="1191" actId="14100"/>
          <ac:spMkLst>
            <pc:docMk/>
            <pc:sldMk cId="4057401030" sldId="2147483542"/>
            <ac:spMk id="3" creationId="{9F57D42E-761C-0F8B-66F3-B7DA59604706}"/>
          </ac:spMkLst>
        </pc:spChg>
        <pc:spChg chg="add mod">
          <ac:chgData name="Jan Cordtz" userId="b5e592fb-fc8b-4323-a97d-691438b2e2da" providerId="ADAL" clId="{4E22EDF5-2883-5D57-B9C7-04E66950367B}" dt="2026-01-19T13:43:48.285" v="1183" actId="1076"/>
          <ac:spMkLst>
            <pc:docMk/>
            <pc:sldMk cId="4057401030" sldId="2147483542"/>
            <ac:spMk id="4" creationId="{6A7DC24D-14E4-B24F-43A1-F537DF53705F}"/>
          </ac:spMkLst>
        </pc:spChg>
        <pc:spChg chg="add mod">
          <ac:chgData name="Jan Cordtz" userId="b5e592fb-fc8b-4323-a97d-691438b2e2da" providerId="ADAL" clId="{4E22EDF5-2883-5D57-B9C7-04E66950367B}" dt="2026-01-21T14:45:28.247" v="3799" actId="115"/>
          <ac:spMkLst>
            <pc:docMk/>
            <pc:sldMk cId="4057401030" sldId="2147483542"/>
            <ac:spMk id="5" creationId="{94C3B08C-3A0C-61F1-98F5-70FC44272104}"/>
          </ac:spMkLst>
        </pc:spChg>
        <pc:spChg chg="add mod">
          <ac:chgData name="Jan Cordtz" userId="b5e592fb-fc8b-4323-a97d-691438b2e2da" providerId="ADAL" clId="{4E22EDF5-2883-5D57-B9C7-04E66950367B}" dt="2026-01-19T13:44:00.311" v="1185" actId="14100"/>
          <ac:spMkLst>
            <pc:docMk/>
            <pc:sldMk cId="4057401030" sldId="2147483542"/>
            <ac:spMk id="6" creationId="{F1D8FB15-C7E3-BDC4-B5C2-DB19ECE1E4BC}"/>
          </ac:spMkLst>
        </pc:spChg>
        <pc:spChg chg="add mod">
          <ac:chgData name="Jan Cordtz" userId="b5e592fb-fc8b-4323-a97d-691438b2e2da" providerId="ADAL" clId="{4E22EDF5-2883-5D57-B9C7-04E66950367B}" dt="2026-01-19T13:44:21.194" v="1190" actId="14100"/>
          <ac:spMkLst>
            <pc:docMk/>
            <pc:sldMk cId="4057401030" sldId="2147483542"/>
            <ac:spMk id="7" creationId="{20D14A62-19A5-6ED5-7103-801F551D652B}"/>
          </ac:spMkLst>
        </pc:spChg>
        <pc:spChg chg="add mod">
          <ac:chgData name="Jan Cordtz" userId="b5e592fb-fc8b-4323-a97d-691438b2e2da" providerId="ADAL" clId="{4E22EDF5-2883-5D57-B9C7-04E66950367B}" dt="2026-01-19T13:45:13.832" v="1259" actId="14100"/>
          <ac:spMkLst>
            <pc:docMk/>
            <pc:sldMk cId="4057401030" sldId="2147483542"/>
            <ac:spMk id="8" creationId="{229BBF0E-98CB-E549-F473-2736654EA152}"/>
          </ac:spMkLst>
        </pc:spChg>
        <pc:spChg chg="add mod">
          <ac:chgData name="Jan Cordtz" userId="b5e592fb-fc8b-4323-a97d-691438b2e2da" providerId="ADAL" clId="{4E22EDF5-2883-5D57-B9C7-04E66950367B}" dt="2026-01-21T14:44:21.433" v="3783" actId="20577"/>
          <ac:spMkLst>
            <pc:docMk/>
            <pc:sldMk cId="4057401030" sldId="2147483542"/>
            <ac:spMk id="9" creationId="{1AED0D65-E241-4DD9-5982-188207C9BB2C}"/>
          </ac:spMkLst>
        </pc:spChg>
      </pc:sldChg>
      <pc:sldChg chg="addSp modSp del mod">
        <pc:chgData name="Jan Cordtz" userId="b5e592fb-fc8b-4323-a97d-691438b2e2da" providerId="ADAL" clId="{4E22EDF5-2883-5D57-B9C7-04E66950367B}" dt="2026-01-22T06:29:16.504" v="4272" actId="2696"/>
        <pc:sldMkLst>
          <pc:docMk/>
          <pc:sldMk cId="4159630928" sldId="2147483543"/>
        </pc:sldMkLst>
        <pc:spChg chg="add mod">
          <ac:chgData name="Jan Cordtz" userId="b5e592fb-fc8b-4323-a97d-691438b2e2da" providerId="ADAL" clId="{4E22EDF5-2883-5D57-B9C7-04E66950367B}" dt="2026-01-22T06:28:58.223" v="4268" actId="20577"/>
          <ac:spMkLst>
            <pc:docMk/>
            <pc:sldMk cId="4159630928" sldId="2147483543"/>
            <ac:spMk id="3" creationId="{9A7CEE54-0F1B-8BD7-6E4C-773522E04EE8}"/>
          </ac:spMkLst>
        </pc:spChg>
      </pc:sldChg>
      <pc:sldChg chg="addSp modSp mod">
        <pc:chgData name="Jan Cordtz" userId="b5e592fb-fc8b-4323-a97d-691438b2e2da" providerId="ADAL" clId="{4E22EDF5-2883-5D57-B9C7-04E66950367B}" dt="2026-01-22T06:29:29.099" v="4275" actId="1076"/>
        <pc:sldMkLst>
          <pc:docMk/>
          <pc:sldMk cId="3812067806" sldId="2147483544"/>
        </pc:sldMkLst>
        <pc:spChg chg="add mod">
          <ac:chgData name="Jan Cordtz" userId="b5e592fb-fc8b-4323-a97d-691438b2e2da" providerId="ADAL" clId="{4E22EDF5-2883-5D57-B9C7-04E66950367B}" dt="2026-01-22T06:29:29.099" v="4275" actId="1076"/>
          <ac:spMkLst>
            <pc:docMk/>
            <pc:sldMk cId="3812067806" sldId="2147483544"/>
            <ac:spMk id="3" creationId="{202F1FF3-A4A3-3EE3-B78B-C9D5EF9D6053}"/>
          </ac:spMkLst>
        </pc:spChg>
        <pc:spChg chg="add mod">
          <ac:chgData name="Jan Cordtz" userId="b5e592fb-fc8b-4323-a97d-691438b2e2da" providerId="ADAL" clId="{4E22EDF5-2883-5D57-B9C7-04E66950367B}" dt="2026-01-21T14:56:54.206" v="4254" actId="1076"/>
          <ac:spMkLst>
            <pc:docMk/>
            <pc:sldMk cId="3812067806" sldId="2147483544"/>
            <ac:spMk id="4" creationId="{814D410D-2712-8AFD-3B4B-AA7A57F5E65C}"/>
          </ac:spMkLst>
        </pc:spChg>
      </pc:sldChg>
      <pc:sldChg chg="addSp modSp mod">
        <pc:chgData name="Jan Cordtz" userId="b5e592fb-fc8b-4323-a97d-691438b2e2da" providerId="ADAL" clId="{4E22EDF5-2883-5D57-B9C7-04E66950367B}" dt="2026-01-22T06:32:13.655" v="4601" actId="115"/>
        <pc:sldMkLst>
          <pc:docMk/>
          <pc:sldMk cId="2183447959" sldId="2147483545"/>
        </pc:sldMkLst>
        <pc:spChg chg="add mod">
          <ac:chgData name="Jan Cordtz" userId="b5e592fb-fc8b-4323-a97d-691438b2e2da" providerId="ADAL" clId="{4E22EDF5-2883-5D57-B9C7-04E66950367B}" dt="2026-01-22T06:32:13.655" v="4601" actId="115"/>
          <ac:spMkLst>
            <pc:docMk/>
            <pc:sldMk cId="2183447959" sldId="2147483545"/>
            <ac:spMk id="3" creationId="{4F1E8714-0858-B228-A739-9E259E729E4C}"/>
          </ac:spMkLst>
        </pc:spChg>
        <pc:spChg chg="add mod">
          <ac:chgData name="Jan Cordtz" userId="b5e592fb-fc8b-4323-a97d-691438b2e2da" providerId="ADAL" clId="{4E22EDF5-2883-5D57-B9C7-04E66950367B}" dt="2026-01-22T06:29:36.084" v="4278" actId="20577"/>
          <ac:spMkLst>
            <pc:docMk/>
            <pc:sldMk cId="2183447959" sldId="2147483545"/>
            <ac:spMk id="4" creationId="{2832DD76-C1B6-3F23-CA51-2EB80B039A6C}"/>
          </ac:spMkLst>
        </pc:spChg>
        <pc:picChg chg="mod">
          <ac:chgData name="Jan Cordtz" userId="b5e592fb-fc8b-4323-a97d-691438b2e2da" providerId="ADAL" clId="{4E22EDF5-2883-5D57-B9C7-04E66950367B}" dt="2026-01-22T06:29:23.083" v="4274" actId="1076"/>
          <ac:picMkLst>
            <pc:docMk/>
            <pc:sldMk cId="2183447959" sldId="2147483545"/>
            <ac:picMk id="2" creationId="{03930739-62F1-EE82-2203-B84ABADE95A1}"/>
          </ac:picMkLst>
        </pc:picChg>
      </pc:sldChg>
      <pc:sldChg chg="addSp modSp mod">
        <pc:chgData name="Jan Cordtz" userId="b5e592fb-fc8b-4323-a97d-691438b2e2da" providerId="ADAL" clId="{4E22EDF5-2883-5D57-B9C7-04E66950367B}" dt="2026-01-22T06:33:38.353" v="4620"/>
        <pc:sldMkLst>
          <pc:docMk/>
          <pc:sldMk cId="822281442" sldId="2147483546"/>
        </pc:sldMkLst>
        <pc:spChg chg="add mod">
          <ac:chgData name="Jan Cordtz" userId="b5e592fb-fc8b-4323-a97d-691438b2e2da" providerId="ADAL" clId="{4E22EDF5-2883-5D57-B9C7-04E66950367B}" dt="2026-01-22T06:33:38.353" v="4620"/>
          <ac:spMkLst>
            <pc:docMk/>
            <pc:sldMk cId="822281442" sldId="2147483546"/>
            <ac:spMk id="3" creationId="{BE49FB98-1715-5FC2-E992-A8995BBAC601}"/>
          </ac:spMkLst>
        </pc:spChg>
        <pc:spChg chg="add mod">
          <ac:chgData name="Jan Cordtz" userId="b5e592fb-fc8b-4323-a97d-691438b2e2da" providerId="ADAL" clId="{4E22EDF5-2883-5D57-B9C7-04E66950367B}" dt="2026-01-22T06:33:18.581" v="4618" actId="207"/>
          <ac:spMkLst>
            <pc:docMk/>
            <pc:sldMk cId="822281442" sldId="2147483546"/>
            <ac:spMk id="4" creationId="{00D76531-9613-C73C-C940-379010F11FC0}"/>
          </ac:spMkLst>
        </pc:spChg>
      </pc:sldChg>
      <pc:sldChg chg="addSp modSp mod">
        <pc:chgData name="Jan Cordtz" userId="b5e592fb-fc8b-4323-a97d-691438b2e2da" providerId="ADAL" clId="{4E22EDF5-2883-5D57-B9C7-04E66950367B}" dt="2026-01-22T06:39:48.221" v="4934" actId="20577"/>
        <pc:sldMkLst>
          <pc:docMk/>
          <pc:sldMk cId="411037855" sldId="2147483547"/>
        </pc:sldMkLst>
        <pc:spChg chg="add mod">
          <ac:chgData name="Jan Cordtz" userId="b5e592fb-fc8b-4323-a97d-691438b2e2da" providerId="ADAL" clId="{4E22EDF5-2883-5D57-B9C7-04E66950367B}" dt="2026-01-22T06:39:48.221" v="4934" actId="20577"/>
          <ac:spMkLst>
            <pc:docMk/>
            <pc:sldMk cId="411037855" sldId="2147483547"/>
            <ac:spMk id="3" creationId="{84BBBB30-05B5-5861-381E-4754D883121F}"/>
          </ac:spMkLst>
        </pc:spChg>
        <pc:spChg chg="add mod">
          <ac:chgData name="Jan Cordtz" userId="b5e592fb-fc8b-4323-a97d-691438b2e2da" providerId="ADAL" clId="{4E22EDF5-2883-5D57-B9C7-04E66950367B}" dt="2026-01-22T06:38:09.917" v="4913" actId="115"/>
          <ac:spMkLst>
            <pc:docMk/>
            <pc:sldMk cId="411037855" sldId="2147483547"/>
            <ac:spMk id="4" creationId="{6ABB1FFE-9B0A-6F5F-3F07-8CC0794A5680}"/>
          </ac:spMkLst>
        </pc:spChg>
        <pc:spChg chg="add mod">
          <ac:chgData name="Jan Cordtz" userId="b5e592fb-fc8b-4323-a97d-691438b2e2da" providerId="ADAL" clId="{4E22EDF5-2883-5D57-B9C7-04E66950367B}" dt="2026-01-22T06:37:50.264" v="4908" actId="1076"/>
          <ac:spMkLst>
            <pc:docMk/>
            <pc:sldMk cId="411037855" sldId="2147483547"/>
            <ac:spMk id="5" creationId="{B89015B2-394A-29C4-9AE0-CA3111561091}"/>
          </ac:spMkLst>
        </pc:spChg>
        <pc:spChg chg="add mod">
          <ac:chgData name="Jan Cordtz" userId="b5e592fb-fc8b-4323-a97d-691438b2e2da" providerId="ADAL" clId="{4E22EDF5-2883-5D57-B9C7-04E66950367B}" dt="2026-01-22T06:38:03.442" v="4912" actId="1076"/>
          <ac:spMkLst>
            <pc:docMk/>
            <pc:sldMk cId="411037855" sldId="2147483547"/>
            <ac:spMk id="6" creationId="{A3B8AFAD-74F4-9EDD-BF74-CA246A944B84}"/>
          </ac:spMkLst>
        </pc:spChg>
        <pc:spChg chg="add mod">
          <ac:chgData name="Jan Cordtz" userId="b5e592fb-fc8b-4323-a97d-691438b2e2da" providerId="ADAL" clId="{4E22EDF5-2883-5D57-B9C7-04E66950367B}" dt="2026-01-22T06:39:00.114" v="4925" actId="14100"/>
          <ac:spMkLst>
            <pc:docMk/>
            <pc:sldMk cId="411037855" sldId="2147483547"/>
            <ac:spMk id="7" creationId="{D39528EE-04D4-EC91-53C6-518FB5F04B65}"/>
          </ac:spMkLst>
        </pc:spChg>
        <pc:spChg chg="add mod">
          <ac:chgData name="Jan Cordtz" userId="b5e592fb-fc8b-4323-a97d-691438b2e2da" providerId="ADAL" clId="{4E22EDF5-2883-5D57-B9C7-04E66950367B}" dt="2026-01-22T06:39:29.928" v="4932" actId="14100"/>
          <ac:spMkLst>
            <pc:docMk/>
            <pc:sldMk cId="411037855" sldId="2147483547"/>
            <ac:spMk id="8" creationId="{27A0AD13-9118-2533-DCCD-FBED65444B68}"/>
          </ac:spMkLst>
        </pc:spChg>
      </pc:sldChg>
      <pc:sldChg chg="addSp modSp mod">
        <pc:chgData name="Jan Cordtz" userId="b5e592fb-fc8b-4323-a97d-691438b2e2da" providerId="ADAL" clId="{4E22EDF5-2883-5D57-B9C7-04E66950367B}" dt="2026-01-22T06:52:27.381" v="5587" actId="6549"/>
        <pc:sldMkLst>
          <pc:docMk/>
          <pc:sldMk cId="754188695" sldId="2147483548"/>
        </pc:sldMkLst>
        <pc:spChg chg="add mod">
          <ac:chgData name="Jan Cordtz" userId="b5e592fb-fc8b-4323-a97d-691438b2e2da" providerId="ADAL" clId="{4E22EDF5-2883-5D57-B9C7-04E66950367B}" dt="2026-01-22T06:51:22.547" v="5459" actId="20577"/>
          <ac:spMkLst>
            <pc:docMk/>
            <pc:sldMk cId="754188695" sldId="2147483548"/>
            <ac:spMk id="3" creationId="{9613DE59-D7EF-E3AA-22BF-85ED31E71A95}"/>
          </ac:spMkLst>
        </pc:spChg>
        <pc:spChg chg="add mod">
          <ac:chgData name="Jan Cordtz" userId="b5e592fb-fc8b-4323-a97d-691438b2e2da" providerId="ADAL" clId="{4E22EDF5-2883-5D57-B9C7-04E66950367B}" dt="2026-01-22T06:52:27.381" v="5587" actId="6549"/>
          <ac:spMkLst>
            <pc:docMk/>
            <pc:sldMk cId="754188695" sldId="2147483548"/>
            <ac:spMk id="4" creationId="{BD6DFEBB-817D-2859-DB46-7D1A40A2DA58}"/>
          </ac:spMkLst>
        </pc:spChg>
      </pc:sldChg>
      <pc:sldChg chg="addSp delSp modSp mod">
        <pc:chgData name="Jan Cordtz" userId="b5e592fb-fc8b-4323-a97d-691438b2e2da" providerId="ADAL" clId="{4E22EDF5-2883-5D57-B9C7-04E66950367B}" dt="2026-01-22T07:02:00.080" v="6144" actId="20577"/>
        <pc:sldMkLst>
          <pc:docMk/>
          <pc:sldMk cId="4097596817" sldId="2147483549"/>
        </pc:sldMkLst>
        <pc:spChg chg="add mod">
          <ac:chgData name="Jan Cordtz" userId="b5e592fb-fc8b-4323-a97d-691438b2e2da" providerId="ADAL" clId="{4E22EDF5-2883-5D57-B9C7-04E66950367B}" dt="2026-01-22T07:02:00.080" v="6144" actId="20577"/>
          <ac:spMkLst>
            <pc:docMk/>
            <pc:sldMk cId="4097596817" sldId="2147483549"/>
            <ac:spMk id="3" creationId="{89E6ABB4-2CF0-4DAB-2CE2-9E7D067783E9}"/>
          </ac:spMkLst>
        </pc:spChg>
        <pc:spChg chg="add mod">
          <ac:chgData name="Jan Cordtz" userId="b5e592fb-fc8b-4323-a97d-691438b2e2da" providerId="ADAL" clId="{4E22EDF5-2883-5D57-B9C7-04E66950367B}" dt="2026-01-22T06:53:46.218" v="5592" actId="14100"/>
          <ac:spMkLst>
            <pc:docMk/>
            <pc:sldMk cId="4097596817" sldId="2147483549"/>
            <ac:spMk id="4" creationId="{BB632EEC-AF96-2BF0-D8D5-E7CABA1249B4}"/>
          </ac:spMkLst>
        </pc:spChg>
        <pc:spChg chg="add del mod">
          <ac:chgData name="Jan Cordtz" userId="b5e592fb-fc8b-4323-a97d-691438b2e2da" providerId="ADAL" clId="{4E22EDF5-2883-5D57-B9C7-04E66950367B}" dt="2026-01-22T06:53:49.047" v="5593" actId="478"/>
          <ac:spMkLst>
            <pc:docMk/>
            <pc:sldMk cId="4097596817" sldId="2147483549"/>
            <ac:spMk id="5" creationId="{1E6D5267-F1D3-74A2-ECFC-269426B66223}"/>
          </ac:spMkLst>
        </pc:spChg>
        <pc:spChg chg="add mod">
          <ac:chgData name="Jan Cordtz" userId="b5e592fb-fc8b-4323-a97d-691438b2e2da" providerId="ADAL" clId="{4E22EDF5-2883-5D57-B9C7-04E66950367B}" dt="2026-01-22T06:54:06.621" v="5597"/>
          <ac:spMkLst>
            <pc:docMk/>
            <pc:sldMk cId="4097596817" sldId="2147483549"/>
            <ac:spMk id="6" creationId="{BA8E97D8-2392-E9DE-E0C5-26AFC61494C4}"/>
          </ac:spMkLst>
        </pc:spChg>
        <pc:picChg chg="mod">
          <ac:chgData name="Jan Cordtz" userId="b5e592fb-fc8b-4323-a97d-691438b2e2da" providerId="ADAL" clId="{4E22EDF5-2883-5D57-B9C7-04E66950367B}" dt="2026-01-22T06:53:40.378" v="5590" actId="1076"/>
          <ac:picMkLst>
            <pc:docMk/>
            <pc:sldMk cId="4097596817" sldId="2147483549"/>
            <ac:picMk id="2" creationId="{32333893-F1A8-01B7-0CB4-2A0598DD5992}"/>
          </ac:picMkLst>
        </pc:picChg>
      </pc:sldChg>
      <pc:sldChg chg="addSp delSp modSp mod">
        <pc:chgData name="Jan Cordtz" userId="b5e592fb-fc8b-4323-a97d-691438b2e2da" providerId="ADAL" clId="{4E22EDF5-2883-5D57-B9C7-04E66950367B}" dt="2026-01-22T07:02:29.409" v="6160" actId="20577"/>
        <pc:sldMkLst>
          <pc:docMk/>
          <pc:sldMk cId="3601767197" sldId="2147483550"/>
        </pc:sldMkLst>
        <pc:spChg chg="add mod">
          <ac:chgData name="Jan Cordtz" userId="b5e592fb-fc8b-4323-a97d-691438b2e2da" providerId="ADAL" clId="{4E22EDF5-2883-5D57-B9C7-04E66950367B}" dt="2026-01-22T07:02:29.409" v="6160" actId="20577"/>
          <ac:spMkLst>
            <pc:docMk/>
            <pc:sldMk cId="3601767197" sldId="2147483550"/>
            <ac:spMk id="3" creationId="{3B3CE11E-812A-D955-8655-A8C822095F36}"/>
          </ac:spMkLst>
        </pc:spChg>
        <pc:spChg chg="add del mod">
          <ac:chgData name="Jan Cordtz" userId="b5e592fb-fc8b-4323-a97d-691438b2e2da" providerId="ADAL" clId="{4E22EDF5-2883-5D57-B9C7-04E66950367B}" dt="2026-01-22T07:00:48.086" v="6044" actId="21"/>
          <ac:spMkLst>
            <pc:docMk/>
            <pc:sldMk cId="3601767197" sldId="2147483550"/>
            <ac:spMk id="4" creationId="{84F5324C-E367-4E3D-57FA-99323F2FC43A}"/>
          </ac:spMkLst>
        </pc:spChg>
        <pc:spChg chg="add mod">
          <ac:chgData name="Jan Cordtz" userId="b5e592fb-fc8b-4323-a97d-691438b2e2da" providerId="ADAL" clId="{4E22EDF5-2883-5D57-B9C7-04E66950367B}" dt="2026-01-22T07:01:07.209" v="6048" actId="115"/>
          <ac:spMkLst>
            <pc:docMk/>
            <pc:sldMk cId="3601767197" sldId="2147483550"/>
            <ac:spMk id="5" creationId="{547EBD04-028F-3C73-E2E2-1E7F848D21A9}"/>
          </ac:spMkLst>
        </pc:spChg>
      </pc:sldChg>
      <pc:sldChg chg="addSp delSp modSp mod">
        <pc:chgData name="Jan Cordtz" userId="b5e592fb-fc8b-4323-a97d-691438b2e2da" providerId="ADAL" clId="{4E22EDF5-2883-5D57-B9C7-04E66950367B}" dt="2026-01-22T07:03:52.340" v="6179" actId="207"/>
        <pc:sldMkLst>
          <pc:docMk/>
          <pc:sldMk cId="339308831" sldId="2147483551"/>
        </pc:sldMkLst>
        <pc:spChg chg="add del mod">
          <ac:chgData name="Jan Cordtz" userId="b5e592fb-fc8b-4323-a97d-691438b2e2da" providerId="ADAL" clId="{4E22EDF5-2883-5D57-B9C7-04E66950367B}" dt="2026-01-22T07:00:55.181" v="6046" actId="21"/>
          <ac:spMkLst>
            <pc:docMk/>
            <pc:sldMk cId="339308831" sldId="2147483551"/>
            <ac:spMk id="3" creationId="{DE7CE660-0B71-4810-FFAB-49E71DF88051}"/>
          </ac:spMkLst>
        </pc:spChg>
        <pc:spChg chg="add mod">
          <ac:chgData name="Jan Cordtz" userId="b5e592fb-fc8b-4323-a97d-691438b2e2da" providerId="ADAL" clId="{4E22EDF5-2883-5D57-B9C7-04E66950367B}" dt="2026-01-22T07:03:52.340" v="6179" actId="207"/>
          <ac:spMkLst>
            <pc:docMk/>
            <pc:sldMk cId="339308831" sldId="2147483551"/>
            <ac:spMk id="4" creationId="{83575BAB-4C49-FAA1-CCA1-0511F3BF6D38}"/>
          </ac:spMkLst>
        </pc:spChg>
        <pc:spChg chg="add mod">
          <ac:chgData name="Jan Cordtz" userId="b5e592fb-fc8b-4323-a97d-691438b2e2da" providerId="ADAL" clId="{4E22EDF5-2883-5D57-B9C7-04E66950367B}" dt="2026-01-22T07:02:22.868" v="6145"/>
          <ac:spMkLst>
            <pc:docMk/>
            <pc:sldMk cId="339308831" sldId="2147483551"/>
            <ac:spMk id="5" creationId="{B9302772-D62C-0B23-0C59-5F9F4416A14A}"/>
          </ac:spMkLst>
        </pc:spChg>
      </pc:sldChg>
      <pc:sldChg chg="addSp modSp mod">
        <pc:chgData name="Jan Cordtz" userId="b5e592fb-fc8b-4323-a97d-691438b2e2da" providerId="ADAL" clId="{4E22EDF5-2883-5D57-B9C7-04E66950367B}" dt="2026-01-22T07:09:13.969" v="6352" actId="207"/>
        <pc:sldMkLst>
          <pc:docMk/>
          <pc:sldMk cId="4213806525" sldId="2147483552"/>
        </pc:sldMkLst>
        <pc:spChg chg="add mod">
          <ac:chgData name="Jan Cordtz" userId="b5e592fb-fc8b-4323-a97d-691438b2e2da" providerId="ADAL" clId="{4E22EDF5-2883-5D57-B9C7-04E66950367B}" dt="2026-01-22T07:03:24.264" v="6175" actId="20577"/>
          <ac:spMkLst>
            <pc:docMk/>
            <pc:sldMk cId="4213806525" sldId="2147483552"/>
            <ac:spMk id="3" creationId="{D543B24B-6457-08A0-064E-B82B64783F85}"/>
          </ac:spMkLst>
        </pc:spChg>
        <pc:spChg chg="add mod">
          <ac:chgData name="Jan Cordtz" userId="b5e592fb-fc8b-4323-a97d-691438b2e2da" providerId="ADAL" clId="{4E22EDF5-2883-5D57-B9C7-04E66950367B}" dt="2026-01-22T07:09:13.969" v="6352" actId="207"/>
          <ac:spMkLst>
            <pc:docMk/>
            <pc:sldMk cId="4213806525" sldId="2147483552"/>
            <ac:spMk id="4" creationId="{62911806-1458-47AA-14D0-4E54113DC376}"/>
          </ac:spMkLst>
        </pc:spChg>
      </pc:sldChg>
      <pc:sldChg chg="addSp delSp modSp mod">
        <pc:chgData name="Jan Cordtz" userId="b5e592fb-fc8b-4323-a97d-691438b2e2da" providerId="ADAL" clId="{4E22EDF5-2883-5D57-B9C7-04E66950367B}" dt="2026-01-22T07:13:17.530" v="6569" actId="1076"/>
        <pc:sldMkLst>
          <pc:docMk/>
          <pc:sldMk cId="134661414" sldId="2147483553"/>
        </pc:sldMkLst>
        <pc:spChg chg="add mod">
          <ac:chgData name="Jan Cordtz" userId="b5e592fb-fc8b-4323-a97d-691438b2e2da" providerId="ADAL" clId="{4E22EDF5-2883-5D57-B9C7-04E66950367B}" dt="2026-01-22T07:05:57.368" v="6331" actId="20577"/>
          <ac:spMkLst>
            <pc:docMk/>
            <pc:sldMk cId="134661414" sldId="2147483553"/>
            <ac:spMk id="3" creationId="{F66C4FDA-6C55-E204-F99E-F830A0A13204}"/>
          </ac:spMkLst>
        </pc:spChg>
        <pc:spChg chg="add mod">
          <ac:chgData name="Jan Cordtz" userId="b5e592fb-fc8b-4323-a97d-691438b2e2da" providerId="ADAL" clId="{4E22EDF5-2883-5D57-B9C7-04E66950367B}" dt="2026-01-22T07:12:48.086" v="6561" actId="207"/>
          <ac:spMkLst>
            <pc:docMk/>
            <pc:sldMk cId="134661414" sldId="2147483553"/>
            <ac:spMk id="5" creationId="{66AC2BC2-883F-0CA4-1CE5-23A0E3A25C1E}"/>
          </ac:spMkLst>
        </pc:spChg>
        <pc:spChg chg="add mod">
          <ac:chgData name="Jan Cordtz" userId="b5e592fb-fc8b-4323-a97d-691438b2e2da" providerId="ADAL" clId="{4E22EDF5-2883-5D57-B9C7-04E66950367B}" dt="2026-01-22T07:13:17.530" v="6569" actId="1076"/>
          <ac:spMkLst>
            <pc:docMk/>
            <pc:sldMk cId="134661414" sldId="2147483553"/>
            <ac:spMk id="6" creationId="{BAEA46ED-3AA7-DD26-5AA1-644E30B11D8B}"/>
          </ac:spMkLst>
        </pc:spChg>
        <pc:picChg chg="del">
          <ac:chgData name="Jan Cordtz" userId="b5e592fb-fc8b-4323-a97d-691438b2e2da" providerId="ADAL" clId="{4E22EDF5-2883-5D57-B9C7-04E66950367B}" dt="2026-01-22T07:09:52.972" v="6353" actId="478"/>
          <ac:picMkLst>
            <pc:docMk/>
            <pc:sldMk cId="134661414" sldId="2147483553"/>
            <ac:picMk id="2" creationId="{E8713AC0-FB6A-9A31-F167-87677D93FD90}"/>
          </ac:picMkLst>
        </pc:picChg>
        <pc:picChg chg="add mod">
          <ac:chgData name="Jan Cordtz" userId="b5e592fb-fc8b-4323-a97d-691438b2e2da" providerId="ADAL" clId="{4E22EDF5-2883-5D57-B9C7-04E66950367B}" dt="2026-01-22T07:09:53.596" v="6354"/>
          <ac:picMkLst>
            <pc:docMk/>
            <pc:sldMk cId="134661414" sldId="2147483553"/>
            <ac:picMk id="4" creationId="{67CEA7C2-B785-9953-F6AD-6C5EF3B8218A}"/>
          </ac:picMkLst>
        </pc:picChg>
      </pc:sldChg>
      <pc:sldChg chg="addSp modSp mod">
        <pc:chgData name="Jan Cordtz" userId="b5e592fb-fc8b-4323-a97d-691438b2e2da" providerId="ADAL" clId="{4E22EDF5-2883-5D57-B9C7-04E66950367B}" dt="2026-01-22T13:55:20.687" v="7588" actId="207"/>
        <pc:sldMkLst>
          <pc:docMk/>
          <pc:sldMk cId="2044096338" sldId="2147483554"/>
        </pc:sldMkLst>
        <pc:spChg chg="add mod">
          <ac:chgData name="Jan Cordtz" userId="b5e592fb-fc8b-4323-a97d-691438b2e2da" providerId="ADAL" clId="{4E22EDF5-2883-5D57-B9C7-04E66950367B}" dt="2026-01-22T13:55:20.687" v="7588" actId="207"/>
          <ac:spMkLst>
            <pc:docMk/>
            <pc:sldMk cId="2044096338" sldId="2147483554"/>
            <ac:spMk id="3" creationId="{F5CFC3B8-0DDD-8767-9246-DCE8DDB944AF}"/>
          </ac:spMkLst>
        </pc:spChg>
        <pc:spChg chg="add mod">
          <ac:chgData name="Jan Cordtz" userId="b5e592fb-fc8b-4323-a97d-691438b2e2da" providerId="ADAL" clId="{4E22EDF5-2883-5D57-B9C7-04E66950367B}" dt="2026-01-22T13:36:08.785" v="6842" actId="1076"/>
          <ac:spMkLst>
            <pc:docMk/>
            <pc:sldMk cId="2044096338" sldId="2147483554"/>
            <ac:spMk id="4" creationId="{942D91B4-6018-C3ED-E428-525D330D9771}"/>
          </ac:spMkLst>
        </pc:spChg>
        <pc:spChg chg="add mod">
          <ac:chgData name="Jan Cordtz" userId="b5e592fb-fc8b-4323-a97d-691438b2e2da" providerId="ADAL" clId="{4E22EDF5-2883-5D57-B9C7-04E66950367B}" dt="2026-01-22T13:38:09.938" v="6865" actId="1076"/>
          <ac:spMkLst>
            <pc:docMk/>
            <pc:sldMk cId="2044096338" sldId="2147483554"/>
            <ac:spMk id="5" creationId="{54F43789-EEEC-AAB4-9220-CCC3CB90E82C}"/>
          </ac:spMkLst>
        </pc:spChg>
        <pc:spChg chg="add mod">
          <ac:chgData name="Jan Cordtz" userId="b5e592fb-fc8b-4323-a97d-691438b2e2da" providerId="ADAL" clId="{4E22EDF5-2883-5D57-B9C7-04E66950367B}" dt="2026-01-22T13:36:40.130" v="6848" actId="14100"/>
          <ac:spMkLst>
            <pc:docMk/>
            <pc:sldMk cId="2044096338" sldId="2147483554"/>
            <ac:spMk id="6" creationId="{B80A2425-852D-9C76-D703-51649DDF4E26}"/>
          </ac:spMkLst>
        </pc:spChg>
        <pc:spChg chg="add mod">
          <ac:chgData name="Jan Cordtz" userId="b5e592fb-fc8b-4323-a97d-691438b2e2da" providerId="ADAL" clId="{4E22EDF5-2883-5D57-B9C7-04E66950367B}" dt="2026-01-22T13:42:00.461" v="6942" actId="14100"/>
          <ac:spMkLst>
            <pc:docMk/>
            <pc:sldMk cId="2044096338" sldId="2147483554"/>
            <ac:spMk id="7" creationId="{9F3901E1-C47C-16FE-953F-D32E2CB30362}"/>
          </ac:spMkLst>
        </pc:spChg>
        <pc:spChg chg="add mod">
          <ac:chgData name="Jan Cordtz" userId="b5e592fb-fc8b-4323-a97d-691438b2e2da" providerId="ADAL" clId="{4E22EDF5-2883-5D57-B9C7-04E66950367B}" dt="2026-01-22T13:41:17.830" v="6940" actId="20577"/>
          <ac:spMkLst>
            <pc:docMk/>
            <pc:sldMk cId="2044096338" sldId="2147483554"/>
            <ac:spMk id="8" creationId="{0B32B2E6-39D5-1BAE-D1F5-0629ADF211AE}"/>
          </ac:spMkLst>
        </pc:spChg>
        <pc:picChg chg="mod">
          <ac:chgData name="Jan Cordtz" userId="b5e592fb-fc8b-4323-a97d-691438b2e2da" providerId="ADAL" clId="{4E22EDF5-2883-5D57-B9C7-04E66950367B}" dt="2026-01-22T13:40:10.867" v="6896" actId="1076"/>
          <ac:picMkLst>
            <pc:docMk/>
            <pc:sldMk cId="2044096338" sldId="2147483554"/>
            <ac:picMk id="2" creationId="{59A1692F-52D4-CDF2-4CC6-06C16A242085}"/>
          </ac:picMkLst>
        </pc:picChg>
      </pc:sldChg>
      <pc:sldChg chg="addSp delSp modSp mod">
        <pc:chgData name="Jan Cordtz" userId="b5e592fb-fc8b-4323-a97d-691438b2e2da" providerId="ADAL" clId="{4E22EDF5-2883-5D57-B9C7-04E66950367B}" dt="2026-01-21T14:26:21.299" v="3230" actId="1076"/>
        <pc:sldMkLst>
          <pc:docMk/>
          <pc:sldMk cId="1278492971" sldId="2147483555"/>
        </pc:sldMkLst>
        <pc:spChg chg="add mod">
          <ac:chgData name="Jan Cordtz" userId="b5e592fb-fc8b-4323-a97d-691438b2e2da" providerId="ADAL" clId="{4E22EDF5-2883-5D57-B9C7-04E66950367B}" dt="2026-01-19T13:42:02.625" v="1161" actId="20577"/>
          <ac:spMkLst>
            <pc:docMk/>
            <pc:sldMk cId="1278492971" sldId="2147483555"/>
            <ac:spMk id="3" creationId="{57988995-B8C2-7A5D-8E1B-9AACA2CF4F99}"/>
          </ac:spMkLst>
        </pc:spChg>
        <pc:spChg chg="add del mod">
          <ac:chgData name="Jan Cordtz" userId="b5e592fb-fc8b-4323-a97d-691438b2e2da" providerId="ADAL" clId="{4E22EDF5-2883-5D57-B9C7-04E66950367B}" dt="2026-01-21T14:24:16.501" v="3170" actId="478"/>
          <ac:spMkLst>
            <pc:docMk/>
            <pc:sldMk cId="1278492971" sldId="2147483555"/>
            <ac:spMk id="4" creationId="{A5A49B93-3F20-D0D4-0B82-1DF5DA880092}"/>
          </ac:spMkLst>
        </pc:spChg>
        <pc:spChg chg="add mod">
          <ac:chgData name="Jan Cordtz" userId="b5e592fb-fc8b-4323-a97d-691438b2e2da" providerId="ADAL" clId="{4E22EDF5-2883-5D57-B9C7-04E66950367B}" dt="2026-01-21T14:26:21.299" v="3230" actId="1076"/>
          <ac:spMkLst>
            <pc:docMk/>
            <pc:sldMk cId="1278492971" sldId="2147483555"/>
            <ac:spMk id="5" creationId="{19CF8EAF-37DE-219F-B1E5-8D6994A97817}"/>
          </ac:spMkLst>
        </pc:spChg>
        <pc:spChg chg="add mod">
          <ac:chgData name="Jan Cordtz" userId="b5e592fb-fc8b-4323-a97d-691438b2e2da" providerId="ADAL" clId="{4E22EDF5-2883-5D57-B9C7-04E66950367B}" dt="2026-01-21T14:24:51.404" v="3175" actId="1076"/>
          <ac:spMkLst>
            <pc:docMk/>
            <pc:sldMk cId="1278492971" sldId="2147483555"/>
            <ac:spMk id="7" creationId="{DD47033A-43F5-2947-5846-5C5A7E6880E9}"/>
          </ac:spMkLst>
        </pc:spChg>
        <pc:spChg chg="add mod">
          <ac:chgData name="Jan Cordtz" userId="b5e592fb-fc8b-4323-a97d-691438b2e2da" providerId="ADAL" clId="{4E22EDF5-2883-5D57-B9C7-04E66950367B}" dt="2026-01-21T14:25:20.140" v="3180" actId="14100"/>
          <ac:spMkLst>
            <pc:docMk/>
            <pc:sldMk cId="1278492971" sldId="2147483555"/>
            <ac:spMk id="8" creationId="{4B468F38-730C-2481-1533-AB43980EE75D}"/>
          </ac:spMkLst>
        </pc:spChg>
        <pc:spChg chg="add del mod">
          <ac:chgData name="Jan Cordtz" userId="b5e592fb-fc8b-4323-a97d-691438b2e2da" providerId="ADAL" clId="{4E22EDF5-2883-5D57-B9C7-04E66950367B}" dt="2026-01-21T14:25:39.289" v="3183" actId="478"/>
          <ac:spMkLst>
            <pc:docMk/>
            <pc:sldMk cId="1278492971" sldId="2147483555"/>
            <ac:spMk id="9" creationId="{8E38D13E-82A1-62BD-6881-CC121846C224}"/>
          </ac:spMkLst>
        </pc:spChg>
        <pc:picChg chg="mod">
          <ac:chgData name="Jan Cordtz" userId="b5e592fb-fc8b-4323-a97d-691438b2e2da" providerId="ADAL" clId="{4E22EDF5-2883-5D57-B9C7-04E66950367B}" dt="2026-01-21T14:24:43.519" v="3173" actId="166"/>
          <ac:picMkLst>
            <pc:docMk/>
            <pc:sldMk cId="1278492971" sldId="2147483555"/>
            <ac:picMk id="2" creationId="{6A09AE09-C933-8A84-8724-ABC1E19CC6E1}"/>
          </ac:picMkLst>
        </pc:picChg>
        <pc:picChg chg="add mod">
          <ac:chgData name="Jan Cordtz" userId="b5e592fb-fc8b-4323-a97d-691438b2e2da" providerId="ADAL" clId="{4E22EDF5-2883-5D57-B9C7-04E66950367B}" dt="2026-01-21T14:24:48.541" v="3174" actId="1076"/>
          <ac:picMkLst>
            <pc:docMk/>
            <pc:sldMk cId="1278492971" sldId="2147483555"/>
            <ac:picMk id="6" creationId="{FF3E5498-0C65-DB85-E6FE-7AA0FFC34E45}"/>
          </ac:picMkLst>
        </pc:picChg>
      </pc:sldChg>
      <pc:sldChg chg="addSp modSp mod">
        <pc:chgData name="Jan Cordtz" userId="b5e592fb-fc8b-4323-a97d-691438b2e2da" providerId="ADAL" clId="{4E22EDF5-2883-5D57-B9C7-04E66950367B}" dt="2026-01-21T14:23:15.624" v="3162"/>
        <pc:sldMkLst>
          <pc:docMk/>
          <pc:sldMk cId="1230791312" sldId="2147483556"/>
        </pc:sldMkLst>
        <pc:spChg chg="add mod">
          <ac:chgData name="Jan Cordtz" userId="b5e592fb-fc8b-4323-a97d-691438b2e2da" providerId="ADAL" clId="{4E22EDF5-2883-5D57-B9C7-04E66950367B}" dt="2026-01-21T14:20:07.766" v="3099" actId="20577"/>
          <ac:spMkLst>
            <pc:docMk/>
            <pc:sldMk cId="1230791312" sldId="2147483556"/>
            <ac:spMk id="3" creationId="{E21EF889-C4F0-95D0-023F-43C8D3DA34D1}"/>
          </ac:spMkLst>
        </pc:spChg>
        <pc:spChg chg="add mod">
          <ac:chgData name="Jan Cordtz" userId="b5e592fb-fc8b-4323-a97d-691438b2e2da" providerId="ADAL" clId="{4E22EDF5-2883-5D57-B9C7-04E66950367B}" dt="2026-01-21T14:16:56.248" v="2969" actId="313"/>
          <ac:spMkLst>
            <pc:docMk/>
            <pc:sldMk cId="1230791312" sldId="2147483556"/>
            <ac:spMk id="5" creationId="{39F0D69D-C521-AAF7-3E02-D816620BD7F1}"/>
          </ac:spMkLst>
        </pc:spChg>
        <pc:spChg chg="add mod">
          <ac:chgData name="Jan Cordtz" userId="b5e592fb-fc8b-4323-a97d-691438b2e2da" providerId="ADAL" clId="{4E22EDF5-2883-5D57-B9C7-04E66950367B}" dt="2026-01-20T12:57:45.536" v="2586" actId="1076"/>
          <ac:spMkLst>
            <pc:docMk/>
            <pc:sldMk cId="1230791312" sldId="2147483556"/>
            <ac:spMk id="6" creationId="{06CF899C-87A5-694D-23A8-C1C1EFB2267D}"/>
          </ac:spMkLst>
        </pc:spChg>
        <pc:spChg chg="add mod">
          <ac:chgData name="Jan Cordtz" userId="b5e592fb-fc8b-4323-a97d-691438b2e2da" providerId="ADAL" clId="{4E22EDF5-2883-5D57-B9C7-04E66950367B}" dt="2026-01-20T12:57:17.322" v="2579" actId="1076"/>
          <ac:spMkLst>
            <pc:docMk/>
            <pc:sldMk cId="1230791312" sldId="2147483556"/>
            <ac:spMk id="7" creationId="{88067722-90B0-BF49-D7D8-3036E72507BD}"/>
          </ac:spMkLst>
        </pc:spChg>
        <pc:spChg chg="add mod">
          <ac:chgData name="Jan Cordtz" userId="b5e592fb-fc8b-4323-a97d-691438b2e2da" providerId="ADAL" clId="{4E22EDF5-2883-5D57-B9C7-04E66950367B}" dt="2026-01-21T14:23:15.624" v="3162"/>
          <ac:spMkLst>
            <pc:docMk/>
            <pc:sldMk cId="1230791312" sldId="2147483556"/>
            <ac:spMk id="8" creationId="{0A574BD2-3C7A-C7BE-86BD-423CBB1B8D12}"/>
          </ac:spMkLst>
        </pc:spChg>
        <pc:picChg chg="mod">
          <ac:chgData name="Jan Cordtz" userId="b5e592fb-fc8b-4323-a97d-691438b2e2da" providerId="ADAL" clId="{4E22EDF5-2883-5D57-B9C7-04E66950367B}" dt="2026-01-20T12:57:28.136" v="2582" actId="1076"/>
          <ac:picMkLst>
            <pc:docMk/>
            <pc:sldMk cId="1230791312" sldId="2147483556"/>
            <ac:picMk id="2" creationId="{2F603771-B0B0-802C-8B7B-48414E3B0A41}"/>
          </ac:picMkLst>
        </pc:picChg>
        <pc:picChg chg="add mod">
          <ac:chgData name="Jan Cordtz" userId="b5e592fb-fc8b-4323-a97d-691438b2e2da" providerId="ADAL" clId="{4E22EDF5-2883-5D57-B9C7-04E66950367B}" dt="2026-01-20T12:56:47.342" v="2574"/>
          <ac:picMkLst>
            <pc:docMk/>
            <pc:sldMk cId="1230791312" sldId="2147483556"/>
            <ac:picMk id="4" creationId="{9AE09CEB-ACB3-54A3-4CAD-7057ACABD651}"/>
          </ac:picMkLst>
        </pc:picChg>
      </pc:sldChg>
      <pc:sldChg chg="addSp modSp mod">
        <pc:chgData name="Jan Cordtz" userId="b5e592fb-fc8b-4323-a97d-691438b2e2da" providerId="ADAL" clId="{4E22EDF5-2883-5D57-B9C7-04E66950367B}" dt="2026-01-21T14:20:33.174" v="3129" actId="20577"/>
        <pc:sldMkLst>
          <pc:docMk/>
          <pc:sldMk cId="1184912221" sldId="2147483558"/>
        </pc:sldMkLst>
        <pc:spChg chg="add mod">
          <ac:chgData name="Jan Cordtz" userId="b5e592fb-fc8b-4323-a97d-691438b2e2da" providerId="ADAL" clId="{4E22EDF5-2883-5D57-B9C7-04E66950367B}" dt="2026-01-21T14:20:33.174" v="3129" actId="20577"/>
          <ac:spMkLst>
            <pc:docMk/>
            <pc:sldMk cId="1184912221" sldId="2147483558"/>
            <ac:spMk id="3" creationId="{E480483A-3B6A-7120-0DA5-543EF7809EC0}"/>
          </ac:spMkLst>
        </pc:spChg>
        <pc:spChg chg="add mod">
          <ac:chgData name="Jan Cordtz" userId="b5e592fb-fc8b-4323-a97d-691438b2e2da" providerId="ADAL" clId="{4E22EDF5-2883-5D57-B9C7-04E66950367B}" dt="2026-01-20T12:39:10.908" v="1852" actId="207"/>
          <ac:spMkLst>
            <pc:docMk/>
            <pc:sldMk cId="1184912221" sldId="2147483558"/>
            <ac:spMk id="4" creationId="{63B3844E-048F-D106-2764-9A287BBFE9A5}"/>
          </ac:spMkLst>
        </pc:spChg>
        <pc:spChg chg="add mod">
          <ac:chgData name="Jan Cordtz" userId="b5e592fb-fc8b-4323-a97d-691438b2e2da" providerId="ADAL" clId="{4E22EDF5-2883-5D57-B9C7-04E66950367B}" dt="2026-01-20T12:39:50.440" v="1863" actId="14100"/>
          <ac:spMkLst>
            <pc:docMk/>
            <pc:sldMk cId="1184912221" sldId="2147483558"/>
            <ac:spMk id="6" creationId="{E6C2BFFB-06A0-9177-A622-97FE22D2DC7C}"/>
          </ac:spMkLst>
        </pc:spChg>
        <pc:spChg chg="add mod">
          <ac:chgData name="Jan Cordtz" userId="b5e592fb-fc8b-4323-a97d-691438b2e2da" providerId="ADAL" clId="{4E22EDF5-2883-5D57-B9C7-04E66950367B}" dt="2026-01-20T12:40:35.609" v="1871" actId="14100"/>
          <ac:spMkLst>
            <pc:docMk/>
            <pc:sldMk cId="1184912221" sldId="2147483558"/>
            <ac:spMk id="7" creationId="{C637BF76-8C52-D85F-C981-3C98B96CF708}"/>
          </ac:spMkLst>
        </pc:spChg>
        <pc:picChg chg="mod">
          <ac:chgData name="Jan Cordtz" userId="b5e592fb-fc8b-4323-a97d-691438b2e2da" providerId="ADAL" clId="{4E22EDF5-2883-5D57-B9C7-04E66950367B}" dt="2026-01-20T12:39:37.801" v="1857" actId="1076"/>
          <ac:picMkLst>
            <pc:docMk/>
            <pc:sldMk cId="1184912221" sldId="2147483558"/>
            <ac:picMk id="2" creationId="{2788BD6B-235E-C49C-0365-C3CD58C9CD75}"/>
          </ac:picMkLst>
        </pc:picChg>
        <pc:picChg chg="add mod">
          <ac:chgData name="Jan Cordtz" userId="b5e592fb-fc8b-4323-a97d-691438b2e2da" providerId="ADAL" clId="{4E22EDF5-2883-5D57-B9C7-04E66950367B}" dt="2026-01-20T12:36:33.275" v="1625" actId="167"/>
          <ac:picMkLst>
            <pc:docMk/>
            <pc:sldMk cId="1184912221" sldId="2147483558"/>
            <ac:picMk id="5" creationId="{3A7B27EC-EDBC-C3D8-4423-76F6B4857499}"/>
          </ac:picMkLst>
        </pc:picChg>
      </pc:sldChg>
      <pc:sldChg chg="addSp modSp mod">
        <pc:chgData name="Jan Cordtz" userId="b5e592fb-fc8b-4323-a97d-691438b2e2da" providerId="ADAL" clId="{4E22EDF5-2883-5D57-B9C7-04E66950367B}" dt="2026-01-21T14:20:39.265" v="3133" actId="20577"/>
        <pc:sldMkLst>
          <pc:docMk/>
          <pc:sldMk cId="3959257428" sldId="2147483559"/>
        </pc:sldMkLst>
        <pc:spChg chg="add mod">
          <ac:chgData name="Jan Cordtz" userId="b5e592fb-fc8b-4323-a97d-691438b2e2da" providerId="ADAL" clId="{4E22EDF5-2883-5D57-B9C7-04E66950367B}" dt="2026-01-21T14:20:39.265" v="3133" actId="20577"/>
          <ac:spMkLst>
            <pc:docMk/>
            <pc:sldMk cId="3959257428" sldId="2147483559"/>
            <ac:spMk id="3" creationId="{9BA55EB4-6C64-D4F8-C4B5-A6727681565B}"/>
          </ac:spMkLst>
        </pc:spChg>
        <pc:spChg chg="add mod">
          <ac:chgData name="Jan Cordtz" userId="b5e592fb-fc8b-4323-a97d-691438b2e2da" providerId="ADAL" clId="{4E22EDF5-2883-5D57-B9C7-04E66950367B}" dt="2026-01-21T14:16:27.761" v="2968" actId="20577"/>
          <ac:spMkLst>
            <pc:docMk/>
            <pc:sldMk cId="3959257428" sldId="2147483559"/>
            <ac:spMk id="4" creationId="{F26C0AA7-3858-66F5-7811-14FF104A32E2}"/>
          </ac:spMkLst>
        </pc:spChg>
      </pc:sldChg>
      <pc:sldChg chg="addSp delSp modSp mod">
        <pc:chgData name="Jan Cordtz" userId="b5e592fb-fc8b-4323-a97d-691438b2e2da" providerId="ADAL" clId="{4E22EDF5-2883-5D57-B9C7-04E66950367B}" dt="2026-01-21T14:20:47.375" v="3139" actId="20577"/>
        <pc:sldMkLst>
          <pc:docMk/>
          <pc:sldMk cId="3764078377" sldId="2147483560"/>
        </pc:sldMkLst>
        <pc:spChg chg="add mod">
          <ac:chgData name="Jan Cordtz" userId="b5e592fb-fc8b-4323-a97d-691438b2e2da" providerId="ADAL" clId="{4E22EDF5-2883-5D57-B9C7-04E66950367B}" dt="2026-01-21T14:20:47.375" v="3139" actId="20577"/>
          <ac:spMkLst>
            <pc:docMk/>
            <pc:sldMk cId="3764078377" sldId="2147483560"/>
            <ac:spMk id="3" creationId="{007F4F0A-8254-7B2C-2774-D15AC82A94BE}"/>
          </ac:spMkLst>
        </pc:spChg>
        <pc:spChg chg="add mod">
          <ac:chgData name="Jan Cordtz" userId="b5e592fb-fc8b-4323-a97d-691438b2e2da" providerId="ADAL" clId="{4E22EDF5-2883-5D57-B9C7-04E66950367B}" dt="2026-01-21T14:16:20.737" v="2967" actId="20577"/>
          <ac:spMkLst>
            <pc:docMk/>
            <pc:sldMk cId="3764078377" sldId="2147483560"/>
            <ac:spMk id="4" creationId="{B9D32366-276E-082D-7EAA-C678097D1E1F}"/>
          </ac:spMkLst>
        </pc:spChg>
        <pc:picChg chg="add mod">
          <ac:chgData name="Jan Cordtz" userId="b5e592fb-fc8b-4323-a97d-691438b2e2da" providerId="ADAL" clId="{4E22EDF5-2883-5D57-B9C7-04E66950367B}" dt="2026-01-20T12:55:26.630" v="2565" actId="167"/>
          <ac:picMkLst>
            <pc:docMk/>
            <pc:sldMk cId="3764078377" sldId="2147483560"/>
            <ac:picMk id="5" creationId="{72F2DC2B-2546-E51E-B6DF-C844D747CDA1}"/>
          </ac:picMkLst>
        </pc:picChg>
      </pc:sldChg>
      <pc:sldChg chg="addSp modSp mod">
        <pc:chgData name="Jan Cordtz" userId="b5e592fb-fc8b-4323-a97d-691438b2e2da" providerId="ADAL" clId="{4E22EDF5-2883-5D57-B9C7-04E66950367B}" dt="2026-01-21T14:20:53.090" v="3143" actId="20577"/>
        <pc:sldMkLst>
          <pc:docMk/>
          <pc:sldMk cId="2863599148" sldId="2147483561"/>
        </pc:sldMkLst>
        <pc:spChg chg="add mod">
          <ac:chgData name="Jan Cordtz" userId="b5e592fb-fc8b-4323-a97d-691438b2e2da" providerId="ADAL" clId="{4E22EDF5-2883-5D57-B9C7-04E66950367B}" dt="2026-01-21T14:20:53.090" v="3143" actId="20577"/>
          <ac:spMkLst>
            <pc:docMk/>
            <pc:sldMk cId="2863599148" sldId="2147483561"/>
            <ac:spMk id="3" creationId="{764C4BE9-3EB2-3CB1-9A43-390613F38310}"/>
          </ac:spMkLst>
        </pc:spChg>
        <pc:spChg chg="add mod">
          <ac:chgData name="Jan Cordtz" userId="b5e592fb-fc8b-4323-a97d-691438b2e2da" providerId="ADAL" clId="{4E22EDF5-2883-5D57-B9C7-04E66950367B}" dt="2026-01-21T14:16:16.192" v="2966" actId="20577"/>
          <ac:spMkLst>
            <pc:docMk/>
            <pc:sldMk cId="2863599148" sldId="2147483561"/>
            <ac:spMk id="4" creationId="{25AE6775-DCD8-9429-6FB8-BDA425499454}"/>
          </ac:spMkLst>
        </pc:spChg>
      </pc:sldChg>
      <pc:sldChg chg="addSp delSp modSp mod">
        <pc:chgData name="Jan Cordtz" userId="b5e592fb-fc8b-4323-a97d-691438b2e2da" providerId="ADAL" clId="{4E22EDF5-2883-5D57-B9C7-04E66950367B}" dt="2026-01-21T14:21:06.401" v="3151" actId="20577"/>
        <pc:sldMkLst>
          <pc:docMk/>
          <pc:sldMk cId="3187545290" sldId="2147483562"/>
        </pc:sldMkLst>
        <pc:spChg chg="add mod">
          <ac:chgData name="Jan Cordtz" userId="b5e592fb-fc8b-4323-a97d-691438b2e2da" providerId="ADAL" clId="{4E22EDF5-2883-5D57-B9C7-04E66950367B}" dt="2026-01-21T14:21:06.401" v="3151" actId="20577"/>
          <ac:spMkLst>
            <pc:docMk/>
            <pc:sldMk cId="3187545290" sldId="2147483562"/>
            <ac:spMk id="3" creationId="{1175C6D7-94E9-AF5D-BFF7-32609ABE2CBB}"/>
          </ac:spMkLst>
        </pc:spChg>
        <pc:spChg chg="add mod">
          <ac:chgData name="Jan Cordtz" userId="b5e592fb-fc8b-4323-a97d-691438b2e2da" providerId="ADAL" clId="{4E22EDF5-2883-5D57-B9C7-04E66950367B}" dt="2026-01-20T12:53:49.268" v="2551" actId="20577"/>
          <ac:spMkLst>
            <pc:docMk/>
            <pc:sldMk cId="3187545290" sldId="2147483562"/>
            <ac:spMk id="4" creationId="{D2C7F2C8-78DD-9028-0585-E6B95C597A96}"/>
          </ac:spMkLst>
        </pc:spChg>
        <pc:picChg chg="add mod">
          <ac:chgData name="Jan Cordtz" userId="b5e592fb-fc8b-4323-a97d-691438b2e2da" providerId="ADAL" clId="{4E22EDF5-2883-5D57-B9C7-04E66950367B}" dt="2026-01-20T12:56:18.257" v="2573" actId="167"/>
          <ac:picMkLst>
            <pc:docMk/>
            <pc:sldMk cId="3187545290" sldId="2147483562"/>
            <ac:picMk id="5" creationId="{D9C13A52-FE71-AD33-3FC1-92DD7F2CAE10}"/>
          </ac:picMkLst>
        </pc:picChg>
      </pc:sldChg>
      <pc:sldChg chg="addSp modSp mod">
        <pc:chgData name="Jan Cordtz" userId="b5e592fb-fc8b-4323-a97d-691438b2e2da" providerId="ADAL" clId="{4E22EDF5-2883-5D57-B9C7-04E66950367B}" dt="2026-01-21T14:20:14.815" v="3109" actId="20577"/>
        <pc:sldMkLst>
          <pc:docMk/>
          <pc:sldMk cId="4010059235" sldId="2147483563"/>
        </pc:sldMkLst>
        <pc:spChg chg="add mod">
          <ac:chgData name="Jan Cordtz" userId="b5e592fb-fc8b-4323-a97d-691438b2e2da" providerId="ADAL" clId="{4E22EDF5-2883-5D57-B9C7-04E66950367B}" dt="2026-01-21T14:20:14.815" v="3109" actId="20577"/>
          <ac:spMkLst>
            <pc:docMk/>
            <pc:sldMk cId="4010059235" sldId="2147483563"/>
            <ac:spMk id="3" creationId="{C668145A-9227-F503-054F-3D758E932514}"/>
          </ac:spMkLst>
        </pc:spChg>
        <pc:spChg chg="add mod">
          <ac:chgData name="Jan Cordtz" userId="b5e592fb-fc8b-4323-a97d-691438b2e2da" providerId="ADAL" clId="{4E22EDF5-2883-5D57-B9C7-04E66950367B}" dt="2026-01-21T14:18:35.486" v="3085" actId="1076"/>
          <ac:spMkLst>
            <pc:docMk/>
            <pc:sldMk cId="4010059235" sldId="2147483563"/>
            <ac:spMk id="4" creationId="{71812E4C-FD33-5B06-6395-67E8FD928DC4}"/>
          </ac:spMkLst>
        </pc:spChg>
      </pc:sldChg>
      <pc:sldChg chg="addSp delSp modSp mod">
        <pc:chgData name="Jan Cordtz" userId="b5e592fb-fc8b-4323-a97d-691438b2e2da" providerId="ADAL" clId="{4E22EDF5-2883-5D57-B9C7-04E66950367B}" dt="2026-01-21T14:24:04.715" v="3167" actId="21"/>
        <pc:sldMkLst>
          <pc:docMk/>
          <pc:sldMk cId="1287738189" sldId="2147483564"/>
        </pc:sldMkLst>
        <pc:spChg chg="add mod">
          <ac:chgData name="Jan Cordtz" userId="b5e592fb-fc8b-4323-a97d-691438b2e2da" providerId="ADAL" clId="{4E22EDF5-2883-5D57-B9C7-04E66950367B}" dt="2026-01-19T13:41:49.682" v="1138"/>
          <ac:spMkLst>
            <pc:docMk/>
            <pc:sldMk cId="1287738189" sldId="2147483564"/>
            <ac:spMk id="3" creationId="{C88738D0-5A18-D415-7706-09586B0B1840}"/>
          </ac:spMkLst>
        </pc:spChg>
        <pc:spChg chg="add del mod">
          <ac:chgData name="Jan Cordtz" userId="b5e592fb-fc8b-4323-a97d-691438b2e2da" providerId="ADAL" clId="{4E22EDF5-2883-5D57-B9C7-04E66950367B}" dt="2026-01-21T14:24:04.715" v="3167" actId="21"/>
          <ac:spMkLst>
            <pc:docMk/>
            <pc:sldMk cId="1287738189" sldId="2147483564"/>
            <ac:spMk id="4" creationId="{2FB5753E-20E8-B30B-69E3-BCA33747C5CB}"/>
          </ac:spMkLst>
        </pc:spChg>
        <pc:spChg chg="add mod">
          <ac:chgData name="Jan Cordtz" userId="b5e592fb-fc8b-4323-a97d-691438b2e2da" providerId="ADAL" clId="{4E22EDF5-2883-5D57-B9C7-04E66950367B}" dt="2026-01-21T14:24:01.268" v="3166"/>
          <ac:spMkLst>
            <pc:docMk/>
            <pc:sldMk cId="1287738189" sldId="2147483564"/>
            <ac:spMk id="5" creationId="{A26FB57C-296D-EDA7-9720-61D8B4385480}"/>
          </ac:spMkLst>
        </pc:spChg>
      </pc:sldChg>
      <pc:sldChg chg="addSp modSp mod">
        <pc:chgData name="Jan Cordtz" userId="b5e592fb-fc8b-4323-a97d-691438b2e2da" providerId="ADAL" clId="{4E22EDF5-2883-5D57-B9C7-04E66950367B}" dt="2026-01-21T14:27:54.765" v="3388" actId="20577"/>
        <pc:sldMkLst>
          <pc:docMk/>
          <pc:sldMk cId="2043116812" sldId="2147483565"/>
        </pc:sldMkLst>
        <pc:spChg chg="add mod">
          <ac:chgData name="Jan Cordtz" userId="b5e592fb-fc8b-4323-a97d-691438b2e2da" providerId="ADAL" clId="{4E22EDF5-2883-5D57-B9C7-04E66950367B}" dt="2026-01-19T13:42:08.739" v="1162"/>
          <ac:spMkLst>
            <pc:docMk/>
            <pc:sldMk cId="2043116812" sldId="2147483565"/>
            <ac:spMk id="3" creationId="{6AD3914C-DCDA-FA83-AE8F-2A5A0E82C118}"/>
          </ac:spMkLst>
        </pc:spChg>
        <pc:spChg chg="add mod">
          <ac:chgData name="Jan Cordtz" userId="b5e592fb-fc8b-4323-a97d-691438b2e2da" providerId="ADAL" clId="{4E22EDF5-2883-5D57-B9C7-04E66950367B}" dt="2026-01-21T14:27:54.765" v="3388" actId="20577"/>
          <ac:spMkLst>
            <pc:docMk/>
            <pc:sldMk cId="2043116812" sldId="2147483565"/>
            <ac:spMk id="4" creationId="{33DA417C-E35A-B97F-1CB5-4B20A5C557AD}"/>
          </ac:spMkLst>
        </pc:spChg>
      </pc:sldChg>
      <pc:sldChg chg="addSp modSp mod">
        <pc:chgData name="Jan Cordtz" userId="b5e592fb-fc8b-4323-a97d-691438b2e2da" providerId="ADAL" clId="{4E22EDF5-2883-5D57-B9C7-04E66950367B}" dt="2026-01-21T14:27:48.565" v="3387" actId="20577"/>
        <pc:sldMkLst>
          <pc:docMk/>
          <pc:sldMk cId="2032236103" sldId="2147483566"/>
        </pc:sldMkLst>
        <pc:spChg chg="add mod">
          <ac:chgData name="Jan Cordtz" userId="b5e592fb-fc8b-4323-a97d-691438b2e2da" providerId="ADAL" clId="{4E22EDF5-2883-5D57-B9C7-04E66950367B}" dt="2026-01-19T13:42:12.631" v="1163"/>
          <ac:spMkLst>
            <pc:docMk/>
            <pc:sldMk cId="2032236103" sldId="2147483566"/>
            <ac:spMk id="3" creationId="{6E82E188-8AE9-5968-CC5A-2283300CF3E5}"/>
          </ac:spMkLst>
        </pc:spChg>
        <pc:spChg chg="add mod">
          <ac:chgData name="Jan Cordtz" userId="b5e592fb-fc8b-4323-a97d-691438b2e2da" providerId="ADAL" clId="{4E22EDF5-2883-5D57-B9C7-04E66950367B}" dt="2026-01-21T14:27:48.565" v="3387" actId="20577"/>
          <ac:spMkLst>
            <pc:docMk/>
            <pc:sldMk cId="2032236103" sldId="2147483566"/>
            <ac:spMk id="4" creationId="{2FD05833-D66C-1FCC-03F5-2181A0FC404B}"/>
          </ac:spMkLst>
        </pc:spChg>
      </pc:sldChg>
      <pc:sldChg chg="del">
        <pc:chgData name="Jan Cordtz" userId="b5e592fb-fc8b-4323-a97d-691438b2e2da" providerId="ADAL" clId="{4E22EDF5-2883-5D57-B9C7-04E66950367B}" dt="2026-01-22T07:18:45.201" v="6644" actId="2696"/>
        <pc:sldMkLst>
          <pc:docMk/>
          <pc:sldMk cId="3769645335" sldId="2147483568"/>
        </pc:sldMkLst>
      </pc:sldChg>
      <pc:sldChg chg="addSp modSp mod">
        <pc:chgData name="Jan Cordtz" userId="b5e592fb-fc8b-4323-a97d-691438b2e2da" providerId="ADAL" clId="{4E22EDF5-2883-5D57-B9C7-04E66950367B}" dt="2026-01-22T14:06:27.498" v="8138" actId="1076"/>
        <pc:sldMkLst>
          <pc:docMk/>
          <pc:sldMk cId="837331255" sldId="2147483569"/>
        </pc:sldMkLst>
        <pc:spChg chg="add mod">
          <ac:chgData name="Jan Cordtz" userId="b5e592fb-fc8b-4323-a97d-691438b2e2da" providerId="ADAL" clId="{4E22EDF5-2883-5D57-B9C7-04E66950367B}" dt="2026-01-22T14:01:55.446" v="7948" actId="20577"/>
          <ac:spMkLst>
            <pc:docMk/>
            <pc:sldMk cId="837331255" sldId="2147483569"/>
            <ac:spMk id="2" creationId="{A751E73D-153A-5369-9EBB-D8D1A529A745}"/>
          </ac:spMkLst>
        </pc:spChg>
        <pc:spChg chg="add mod">
          <ac:chgData name="Jan Cordtz" userId="b5e592fb-fc8b-4323-a97d-691438b2e2da" providerId="ADAL" clId="{4E22EDF5-2883-5D57-B9C7-04E66950367B}" dt="2026-01-22T14:06:27.498" v="8138" actId="1076"/>
          <ac:spMkLst>
            <pc:docMk/>
            <pc:sldMk cId="837331255" sldId="2147483569"/>
            <ac:spMk id="4" creationId="{31E2FFD6-D81A-30E2-D66D-B979CC8AA56E}"/>
          </ac:spMkLst>
        </pc:spChg>
        <pc:spChg chg="add mod">
          <ac:chgData name="Jan Cordtz" userId="b5e592fb-fc8b-4323-a97d-691438b2e2da" providerId="ADAL" clId="{4E22EDF5-2883-5D57-B9C7-04E66950367B}" dt="2026-01-22T14:02:06.225" v="7950"/>
          <ac:spMkLst>
            <pc:docMk/>
            <pc:sldMk cId="837331255" sldId="2147483569"/>
            <ac:spMk id="5" creationId="{2107851A-2CCF-7275-2286-05FF231B7E63}"/>
          </ac:spMkLst>
        </pc:spChg>
      </pc:sldChg>
      <pc:sldChg chg="addSp modSp mod">
        <pc:chgData name="Jan Cordtz" userId="b5e592fb-fc8b-4323-a97d-691438b2e2da" providerId="ADAL" clId="{4E22EDF5-2883-5D57-B9C7-04E66950367B}" dt="2026-01-22T14:02:17.501" v="7953" actId="20577"/>
        <pc:sldMkLst>
          <pc:docMk/>
          <pc:sldMk cId="2645551473" sldId="2147483570"/>
        </pc:sldMkLst>
        <pc:spChg chg="add mod">
          <ac:chgData name="Jan Cordtz" userId="b5e592fb-fc8b-4323-a97d-691438b2e2da" providerId="ADAL" clId="{4E22EDF5-2883-5D57-B9C7-04E66950367B}" dt="2026-01-22T14:02:00.963" v="7949"/>
          <ac:spMkLst>
            <pc:docMk/>
            <pc:sldMk cId="2645551473" sldId="2147483570"/>
            <ac:spMk id="3" creationId="{FBE7C74B-C0E4-F609-9AD8-B3A898BB8F4C}"/>
          </ac:spMkLst>
        </pc:spChg>
        <pc:spChg chg="add mod">
          <ac:chgData name="Jan Cordtz" userId="b5e592fb-fc8b-4323-a97d-691438b2e2da" providerId="ADAL" clId="{4E22EDF5-2883-5D57-B9C7-04E66950367B}" dt="2026-01-22T14:02:17.501" v="7953" actId="20577"/>
          <ac:spMkLst>
            <pc:docMk/>
            <pc:sldMk cId="2645551473" sldId="2147483570"/>
            <ac:spMk id="4" creationId="{FC1E6CE6-5D8A-F196-D543-FE4652F4C454}"/>
          </ac:spMkLst>
        </pc:spChg>
      </pc:sldChg>
      <pc:sldChg chg="addSp modSp mod">
        <pc:chgData name="Jan Cordtz" userId="b5e592fb-fc8b-4323-a97d-691438b2e2da" providerId="ADAL" clId="{4E22EDF5-2883-5D57-B9C7-04E66950367B}" dt="2026-01-22T13:56:46.788" v="7683" actId="692"/>
        <pc:sldMkLst>
          <pc:docMk/>
          <pc:sldMk cId="1236399726" sldId="2147483571"/>
        </pc:sldMkLst>
        <pc:spChg chg="add mod">
          <ac:chgData name="Jan Cordtz" userId="b5e592fb-fc8b-4323-a97d-691438b2e2da" providerId="ADAL" clId="{4E22EDF5-2883-5D57-B9C7-04E66950367B}" dt="2026-01-22T13:44:33.128" v="6990" actId="20577"/>
          <ac:spMkLst>
            <pc:docMk/>
            <pc:sldMk cId="1236399726" sldId="2147483571"/>
            <ac:spMk id="3" creationId="{F3CB3631-3694-335C-EF47-EB0D2D9B7AD1}"/>
          </ac:spMkLst>
        </pc:spChg>
        <pc:spChg chg="add mod">
          <ac:chgData name="Jan Cordtz" userId="b5e592fb-fc8b-4323-a97d-691438b2e2da" providerId="ADAL" clId="{4E22EDF5-2883-5D57-B9C7-04E66950367B}" dt="2026-01-22T13:56:46.788" v="7683" actId="692"/>
          <ac:spMkLst>
            <pc:docMk/>
            <pc:sldMk cId="1236399726" sldId="2147483571"/>
            <ac:spMk id="4" creationId="{40812B45-47AA-2DA5-A326-280F04BD8E12}"/>
          </ac:spMkLst>
        </pc:spChg>
      </pc:sldChg>
      <pc:sldChg chg="del">
        <pc:chgData name="Jan Cordtz" userId="b5e592fb-fc8b-4323-a97d-691438b2e2da" providerId="ADAL" clId="{4E22EDF5-2883-5D57-B9C7-04E66950367B}" dt="2026-01-22T07:23:49.679" v="6720" actId="2696"/>
        <pc:sldMkLst>
          <pc:docMk/>
          <pc:sldMk cId="1497717602" sldId="2147483572"/>
        </pc:sldMkLst>
      </pc:sldChg>
      <pc:sldChg chg="del">
        <pc:chgData name="Jan Cordtz" userId="b5e592fb-fc8b-4323-a97d-691438b2e2da" providerId="ADAL" clId="{4E22EDF5-2883-5D57-B9C7-04E66950367B}" dt="2026-01-22T07:23:49.679" v="6720" actId="2696"/>
        <pc:sldMkLst>
          <pc:docMk/>
          <pc:sldMk cId="3658783777" sldId="2147483573"/>
        </pc:sldMkLst>
      </pc:sldChg>
      <pc:sldChg chg="del">
        <pc:chgData name="Jan Cordtz" userId="b5e592fb-fc8b-4323-a97d-691438b2e2da" providerId="ADAL" clId="{4E22EDF5-2883-5D57-B9C7-04E66950367B}" dt="2026-01-22T07:23:49.679" v="6720" actId="2696"/>
        <pc:sldMkLst>
          <pc:docMk/>
          <pc:sldMk cId="2321975847" sldId="2147483574"/>
        </pc:sldMkLst>
      </pc:sldChg>
      <pc:sldChg chg="del">
        <pc:chgData name="Jan Cordtz" userId="b5e592fb-fc8b-4323-a97d-691438b2e2da" providerId="ADAL" clId="{4E22EDF5-2883-5D57-B9C7-04E66950367B}" dt="2026-01-22T07:23:49.679" v="6720" actId="2696"/>
        <pc:sldMkLst>
          <pc:docMk/>
          <pc:sldMk cId="173669103" sldId="2147483575"/>
        </pc:sldMkLst>
      </pc:sldChg>
      <pc:sldChg chg="del">
        <pc:chgData name="Jan Cordtz" userId="b5e592fb-fc8b-4323-a97d-691438b2e2da" providerId="ADAL" clId="{4E22EDF5-2883-5D57-B9C7-04E66950367B}" dt="2026-01-22T07:23:49.679" v="6720" actId="2696"/>
        <pc:sldMkLst>
          <pc:docMk/>
          <pc:sldMk cId="1733351264" sldId="2147483576"/>
        </pc:sldMkLst>
      </pc:sldChg>
      <pc:sldChg chg="del">
        <pc:chgData name="Jan Cordtz" userId="b5e592fb-fc8b-4323-a97d-691438b2e2da" providerId="ADAL" clId="{4E22EDF5-2883-5D57-B9C7-04E66950367B}" dt="2026-01-22T07:23:49.679" v="6720" actId="2696"/>
        <pc:sldMkLst>
          <pc:docMk/>
          <pc:sldMk cId="11956428" sldId="2147483577"/>
        </pc:sldMkLst>
      </pc:sldChg>
      <pc:sldChg chg="del">
        <pc:chgData name="Jan Cordtz" userId="b5e592fb-fc8b-4323-a97d-691438b2e2da" providerId="ADAL" clId="{4E22EDF5-2883-5D57-B9C7-04E66950367B}" dt="2026-01-22T07:23:49.679" v="6720" actId="2696"/>
        <pc:sldMkLst>
          <pc:docMk/>
          <pc:sldMk cId="665090989" sldId="2147483578"/>
        </pc:sldMkLst>
      </pc:sldChg>
      <pc:sldChg chg="del">
        <pc:chgData name="Jan Cordtz" userId="b5e592fb-fc8b-4323-a97d-691438b2e2da" providerId="ADAL" clId="{4E22EDF5-2883-5D57-B9C7-04E66950367B}" dt="2026-01-22T07:18:15.851" v="6642" actId="2696"/>
        <pc:sldMkLst>
          <pc:docMk/>
          <pc:sldMk cId="3280883978" sldId="2147483579"/>
        </pc:sldMkLst>
      </pc:sldChg>
      <pc:sldChg chg="del">
        <pc:chgData name="Jan Cordtz" userId="b5e592fb-fc8b-4323-a97d-691438b2e2da" providerId="ADAL" clId="{4E22EDF5-2883-5D57-B9C7-04E66950367B}" dt="2026-01-22T07:23:23.048" v="6719" actId="2696"/>
        <pc:sldMkLst>
          <pc:docMk/>
          <pc:sldMk cId="3650456493" sldId="2147483580"/>
        </pc:sldMkLst>
      </pc:sldChg>
      <pc:sldChg chg="del">
        <pc:chgData name="Jan Cordtz" userId="b5e592fb-fc8b-4323-a97d-691438b2e2da" providerId="ADAL" clId="{4E22EDF5-2883-5D57-B9C7-04E66950367B}" dt="2026-01-22T07:23:23.048" v="6719" actId="2696"/>
        <pc:sldMkLst>
          <pc:docMk/>
          <pc:sldMk cId="3068290669" sldId="2147483581"/>
        </pc:sldMkLst>
      </pc:sldChg>
      <pc:sldChg chg="del">
        <pc:chgData name="Jan Cordtz" userId="b5e592fb-fc8b-4323-a97d-691438b2e2da" providerId="ADAL" clId="{4E22EDF5-2883-5D57-B9C7-04E66950367B}" dt="2026-01-22T07:23:23.048" v="6719" actId="2696"/>
        <pc:sldMkLst>
          <pc:docMk/>
          <pc:sldMk cId="3364467850" sldId="2147483582"/>
        </pc:sldMkLst>
      </pc:sldChg>
      <pc:sldChg chg="del">
        <pc:chgData name="Jan Cordtz" userId="b5e592fb-fc8b-4323-a97d-691438b2e2da" providerId="ADAL" clId="{4E22EDF5-2883-5D57-B9C7-04E66950367B}" dt="2026-01-22T07:23:23.048" v="6719" actId="2696"/>
        <pc:sldMkLst>
          <pc:docMk/>
          <pc:sldMk cId="3114941240" sldId="2147483583"/>
        </pc:sldMkLst>
      </pc:sldChg>
      <pc:sldChg chg="del">
        <pc:chgData name="Jan Cordtz" userId="b5e592fb-fc8b-4323-a97d-691438b2e2da" providerId="ADAL" clId="{4E22EDF5-2883-5D57-B9C7-04E66950367B}" dt="2026-01-22T07:23:23.048" v="6719" actId="2696"/>
        <pc:sldMkLst>
          <pc:docMk/>
          <pc:sldMk cId="143903606" sldId="2147483584"/>
        </pc:sldMkLst>
      </pc:sldChg>
      <pc:sldChg chg="del">
        <pc:chgData name="Jan Cordtz" userId="b5e592fb-fc8b-4323-a97d-691438b2e2da" providerId="ADAL" clId="{4E22EDF5-2883-5D57-B9C7-04E66950367B}" dt="2026-01-22T07:23:23.048" v="6719" actId="2696"/>
        <pc:sldMkLst>
          <pc:docMk/>
          <pc:sldMk cId="2171723999" sldId="2147483585"/>
        </pc:sldMkLst>
      </pc:sldChg>
      <pc:sldChg chg="del">
        <pc:chgData name="Jan Cordtz" userId="b5e592fb-fc8b-4323-a97d-691438b2e2da" providerId="ADAL" clId="{4E22EDF5-2883-5D57-B9C7-04E66950367B}" dt="2026-01-22T07:23:23.048" v="6719" actId="2696"/>
        <pc:sldMkLst>
          <pc:docMk/>
          <pc:sldMk cId="2467626618" sldId="2147483586"/>
        </pc:sldMkLst>
      </pc:sldChg>
      <pc:sldChg chg="del">
        <pc:chgData name="Jan Cordtz" userId="b5e592fb-fc8b-4323-a97d-691438b2e2da" providerId="ADAL" clId="{4E22EDF5-2883-5D57-B9C7-04E66950367B}" dt="2026-01-22T07:23:23.048" v="6719" actId="2696"/>
        <pc:sldMkLst>
          <pc:docMk/>
          <pc:sldMk cId="766462392" sldId="2147483587"/>
        </pc:sldMkLst>
      </pc:sldChg>
      <pc:sldChg chg="del">
        <pc:chgData name="Jan Cordtz" userId="b5e592fb-fc8b-4323-a97d-691438b2e2da" providerId="ADAL" clId="{4E22EDF5-2883-5D57-B9C7-04E66950367B}" dt="2026-01-22T07:23:23.048" v="6719" actId="2696"/>
        <pc:sldMkLst>
          <pc:docMk/>
          <pc:sldMk cId="3486643344" sldId="2147483588"/>
        </pc:sldMkLst>
      </pc:sldChg>
      <pc:sldChg chg="del">
        <pc:chgData name="Jan Cordtz" userId="b5e592fb-fc8b-4323-a97d-691438b2e2da" providerId="ADAL" clId="{4E22EDF5-2883-5D57-B9C7-04E66950367B}" dt="2026-01-22T07:23:23.048" v="6719" actId="2696"/>
        <pc:sldMkLst>
          <pc:docMk/>
          <pc:sldMk cId="204805143" sldId="2147483589"/>
        </pc:sldMkLst>
      </pc:sldChg>
      <pc:sldChg chg="del">
        <pc:chgData name="Jan Cordtz" userId="b5e592fb-fc8b-4323-a97d-691438b2e2da" providerId="ADAL" clId="{4E22EDF5-2883-5D57-B9C7-04E66950367B}" dt="2026-01-22T07:23:23.048" v="6719" actId="2696"/>
        <pc:sldMkLst>
          <pc:docMk/>
          <pc:sldMk cId="1030192792" sldId="2147483590"/>
        </pc:sldMkLst>
      </pc:sldChg>
      <pc:sldChg chg="del">
        <pc:chgData name="Jan Cordtz" userId="b5e592fb-fc8b-4323-a97d-691438b2e2da" providerId="ADAL" clId="{4E22EDF5-2883-5D57-B9C7-04E66950367B}" dt="2026-01-22T07:23:23.048" v="6719" actId="2696"/>
        <pc:sldMkLst>
          <pc:docMk/>
          <pc:sldMk cId="35843359" sldId="2147483591"/>
        </pc:sldMkLst>
      </pc:sldChg>
      <pc:sldChg chg="del">
        <pc:chgData name="Jan Cordtz" userId="b5e592fb-fc8b-4323-a97d-691438b2e2da" providerId="ADAL" clId="{4E22EDF5-2883-5D57-B9C7-04E66950367B}" dt="2026-01-22T07:23:23.048" v="6719" actId="2696"/>
        <pc:sldMkLst>
          <pc:docMk/>
          <pc:sldMk cId="3979378046" sldId="2147483592"/>
        </pc:sldMkLst>
      </pc:sldChg>
      <pc:sldChg chg="del">
        <pc:chgData name="Jan Cordtz" userId="b5e592fb-fc8b-4323-a97d-691438b2e2da" providerId="ADAL" clId="{4E22EDF5-2883-5D57-B9C7-04E66950367B}" dt="2026-01-22T07:23:23.048" v="6719" actId="2696"/>
        <pc:sldMkLst>
          <pc:docMk/>
          <pc:sldMk cId="3578459916" sldId="2147483593"/>
        </pc:sldMkLst>
      </pc:sldChg>
      <pc:sldChg chg="del">
        <pc:chgData name="Jan Cordtz" userId="b5e592fb-fc8b-4323-a97d-691438b2e2da" providerId="ADAL" clId="{4E22EDF5-2883-5D57-B9C7-04E66950367B}" dt="2026-01-22T07:23:23.048" v="6719" actId="2696"/>
        <pc:sldMkLst>
          <pc:docMk/>
          <pc:sldMk cId="2230621755" sldId="2147483594"/>
        </pc:sldMkLst>
      </pc:sldChg>
      <pc:sldChg chg="del">
        <pc:chgData name="Jan Cordtz" userId="b5e592fb-fc8b-4323-a97d-691438b2e2da" providerId="ADAL" clId="{4E22EDF5-2883-5D57-B9C7-04E66950367B}" dt="2026-01-22T07:23:23.048" v="6719" actId="2696"/>
        <pc:sldMkLst>
          <pc:docMk/>
          <pc:sldMk cId="2420687764" sldId="2147483595"/>
        </pc:sldMkLst>
      </pc:sldChg>
      <pc:sldChg chg="addSp modSp mod">
        <pc:chgData name="Jan Cordtz" userId="b5e592fb-fc8b-4323-a97d-691438b2e2da" providerId="ADAL" clId="{4E22EDF5-2883-5D57-B9C7-04E66950367B}" dt="2026-01-22T14:05:14.253" v="8136" actId="1076"/>
        <pc:sldMkLst>
          <pc:docMk/>
          <pc:sldMk cId="3390104904" sldId="2147483596"/>
        </pc:sldMkLst>
        <pc:spChg chg="add mod">
          <ac:chgData name="Jan Cordtz" userId="b5e592fb-fc8b-4323-a97d-691438b2e2da" providerId="ADAL" clId="{4E22EDF5-2883-5D57-B9C7-04E66950367B}" dt="2026-01-22T14:05:14.253" v="8136" actId="1076"/>
          <ac:spMkLst>
            <pc:docMk/>
            <pc:sldMk cId="3390104904" sldId="2147483596"/>
            <ac:spMk id="3" creationId="{502CAB23-AFED-CBBB-E726-E83B558DA10C}"/>
          </ac:spMkLst>
        </pc:spChg>
        <pc:spChg chg="add mod">
          <ac:chgData name="Jan Cordtz" userId="b5e592fb-fc8b-4323-a97d-691438b2e2da" providerId="ADAL" clId="{4E22EDF5-2883-5D57-B9C7-04E66950367B}" dt="2026-01-22T14:04:35.357" v="8128" actId="20577"/>
          <ac:spMkLst>
            <pc:docMk/>
            <pc:sldMk cId="3390104904" sldId="2147483596"/>
            <ac:spMk id="4" creationId="{EEC0966A-423E-DFDA-634B-BA54B35CD0A7}"/>
          </ac:spMkLst>
        </pc:spChg>
      </pc:sldChg>
      <pc:sldChg chg="addSp modSp mod">
        <pc:chgData name="Jan Cordtz" userId="b5e592fb-fc8b-4323-a97d-691438b2e2da" providerId="ADAL" clId="{4E22EDF5-2883-5D57-B9C7-04E66950367B}" dt="2026-01-22T14:36:38.514" v="9259" actId="20577"/>
        <pc:sldMkLst>
          <pc:docMk/>
          <pc:sldMk cId="4162734165" sldId="2147483597"/>
        </pc:sldMkLst>
        <pc:spChg chg="add mod">
          <ac:chgData name="Jan Cordtz" userId="b5e592fb-fc8b-4323-a97d-691438b2e2da" providerId="ADAL" clId="{4E22EDF5-2883-5D57-B9C7-04E66950367B}" dt="2026-01-22T14:36:18.422" v="9250" actId="207"/>
          <ac:spMkLst>
            <pc:docMk/>
            <pc:sldMk cId="4162734165" sldId="2147483597"/>
            <ac:spMk id="3" creationId="{A6140AF2-1FA7-5BFF-013F-2CB2E8A992CF}"/>
          </ac:spMkLst>
        </pc:spChg>
        <pc:spChg chg="add mod">
          <ac:chgData name="Jan Cordtz" userId="b5e592fb-fc8b-4323-a97d-691438b2e2da" providerId="ADAL" clId="{4E22EDF5-2883-5D57-B9C7-04E66950367B}" dt="2026-01-22T14:36:26.098" v="9251"/>
          <ac:spMkLst>
            <pc:docMk/>
            <pc:sldMk cId="4162734165" sldId="2147483597"/>
            <ac:spMk id="4" creationId="{028B73F7-E82A-3BD6-4E80-5E859C358E4C}"/>
          </ac:spMkLst>
        </pc:spChg>
        <pc:spChg chg="add mod">
          <ac:chgData name="Jan Cordtz" userId="b5e592fb-fc8b-4323-a97d-691438b2e2da" providerId="ADAL" clId="{4E22EDF5-2883-5D57-B9C7-04E66950367B}" dt="2026-01-22T14:36:38.514" v="9259" actId="20577"/>
          <ac:spMkLst>
            <pc:docMk/>
            <pc:sldMk cId="4162734165" sldId="2147483597"/>
            <ac:spMk id="5" creationId="{CA4B1759-9DC5-4B05-62FF-85F2CC0C52DE}"/>
          </ac:spMkLst>
        </pc:spChg>
      </pc:sldChg>
      <pc:sldChg chg="addSp modSp mod">
        <pc:chgData name="Jan Cordtz" userId="b5e592fb-fc8b-4323-a97d-691438b2e2da" providerId="ADAL" clId="{4E22EDF5-2883-5D57-B9C7-04E66950367B}" dt="2026-01-22T14:37:50.385" v="9363" actId="6549"/>
        <pc:sldMkLst>
          <pc:docMk/>
          <pc:sldMk cId="822328309" sldId="2147483598"/>
        </pc:sldMkLst>
        <pc:spChg chg="add mod">
          <ac:chgData name="Jan Cordtz" userId="b5e592fb-fc8b-4323-a97d-691438b2e2da" providerId="ADAL" clId="{4E22EDF5-2883-5D57-B9C7-04E66950367B}" dt="2026-01-22T14:37:07.408" v="9278" actId="20577"/>
          <ac:spMkLst>
            <pc:docMk/>
            <pc:sldMk cId="822328309" sldId="2147483598"/>
            <ac:spMk id="3" creationId="{160653D2-347F-420B-D744-DD4DDA6CD1E7}"/>
          </ac:spMkLst>
        </pc:spChg>
        <pc:spChg chg="add mod">
          <ac:chgData name="Jan Cordtz" userId="b5e592fb-fc8b-4323-a97d-691438b2e2da" providerId="ADAL" clId="{4E22EDF5-2883-5D57-B9C7-04E66950367B}" dt="2026-01-22T14:37:50.385" v="9363" actId="6549"/>
          <ac:spMkLst>
            <pc:docMk/>
            <pc:sldMk cId="822328309" sldId="2147483598"/>
            <ac:spMk id="4" creationId="{852C1C54-3302-C78B-A616-0D8C0AA71BBC}"/>
          </ac:spMkLst>
        </pc:spChg>
      </pc:sldChg>
      <pc:sldChg chg="addSp modSp mod">
        <pc:chgData name="Jan Cordtz" userId="b5e592fb-fc8b-4323-a97d-691438b2e2da" providerId="ADAL" clId="{4E22EDF5-2883-5D57-B9C7-04E66950367B}" dt="2026-01-21T12:22:08.952" v="2666" actId="20577"/>
        <pc:sldMkLst>
          <pc:docMk/>
          <pc:sldMk cId="2009978293" sldId="2147483601"/>
        </pc:sldMkLst>
        <pc:spChg chg="add mod">
          <ac:chgData name="Jan Cordtz" userId="b5e592fb-fc8b-4323-a97d-691438b2e2da" providerId="ADAL" clId="{4E22EDF5-2883-5D57-B9C7-04E66950367B}" dt="2026-01-21T12:22:08.952" v="2666" actId="20577"/>
          <ac:spMkLst>
            <pc:docMk/>
            <pc:sldMk cId="2009978293" sldId="2147483601"/>
            <ac:spMk id="3" creationId="{EDCF1A09-6FC3-F78F-B808-74EC01FE775B}"/>
          </ac:spMkLst>
        </pc:spChg>
        <pc:spChg chg="add mod">
          <ac:chgData name="Jan Cordtz" userId="b5e592fb-fc8b-4323-a97d-691438b2e2da" providerId="ADAL" clId="{4E22EDF5-2883-5D57-B9C7-04E66950367B}" dt="2026-01-13T09:56:01.964" v="51"/>
          <ac:spMkLst>
            <pc:docMk/>
            <pc:sldMk cId="2009978293" sldId="2147483601"/>
            <ac:spMk id="4" creationId="{609455E0-D4CB-48DB-1CC0-8C7FD5FCA02D}"/>
          </ac:spMkLst>
        </pc:spChg>
        <pc:spChg chg="add mod">
          <ac:chgData name="Jan Cordtz" userId="b5e592fb-fc8b-4323-a97d-691438b2e2da" providerId="ADAL" clId="{4E22EDF5-2883-5D57-B9C7-04E66950367B}" dt="2026-01-13T09:53:31.832" v="47"/>
          <ac:spMkLst>
            <pc:docMk/>
            <pc:sldMk cId="2009978293" sldId="2147483601"/>
            <ac:spMk id="5" creationId="{38CD52F6-0A1E-048E-FD8C-B83370DECF94}"/>
          </ac:spMkLst>
        </pc:spChg>
        <pc:spChg chg="add mod">
          <ac:chgData name="Jan Cordtz" userId="b5e592fb-fc8b-4323-a97d-691438b2e2da" providerId="ADAL" clId="{4E22EDF5-2883-5D57-B9C7-04E66950367B}" dt="2026-01-13T09:55:08.510" v="50"/>
          <ac:spMkLst>
            <pc:docMk/>
            <pc:sldMk cId="2009978293" sldId="2147483601"/>
            <ac:spMk id="6" creationId="{C27C3692-724E-760E-949D-58E1343D899E}"/>
          </ac:spMkLst>
        </pc:spChg>
        <pc:spChg chg="add mod">
          <ac:chgData name="Jan Cordtz" userId="b5e592fb-fc8b-4323-a97d-691438b2e2da" providerId="ADAL" clId="{4E22EDF5-2883-5D57-B9C7-04E66950367B}" dt="2026-01-13T09:58:25.594" v="58"/>
          <ac:spMkLst>
            <pc:docMk/>
            <pc:sldMk cId="2009978293" sldId="2147483601"/>
            <ac:spMk id="7" creationId="{F7496418-1E52-E4F1-0E2F-AB15EEB7EE65}"/>
          </ac:spMkLst>
        </pc:spChg>
        <pc:picChg chg="add mod">
          <ac:chgData name="Jan Cordtz" userId="b5e592fb-fc8b-4323-a97d-691438b2e2da" providerId="ADAL" clId="{4E22EDF5-2883-5D57-B9C7-04E66950367B}" dt="2026-01-13T09:48:20.746" v="40"/>
          <ac:picMkLst>
            <pc:docMk/>
            <pc:sldMk cId="2009978293" sldId="2147483601"/>
            <ac:picMk id="2" creationId="{C3550243-3552-EA42-5C9E-D37582B6DC86}"/>
          </ac:picMkLst>
        </pc:picChg>
      </pc:sldChg>
      <pc:sldChg chg="add">
        <pc:chgData name="Jan Cordtz" userId="b5e592fb-fc8b-4323-a97d-691438b2e2da" providerId="ADAL" clId="{4E22EDF5-2883-5D57-B9C7-04E66950367B}" dt="2026-01-13T09:58:53.659" v="59"/>
        <pc:sldMkLst>
          <pc:docMk/>
          <pc:sldMk cId="1334764523" sldId="2147483602"/>
        </pc:sldMkLst>
      </pc:sldChg>
      <pc:sldChg chg="addSp modSp mod">
        <pc:chgData name="Jan Cordtz" userId="b5e592fb-fc8b-4323-a97d-691438b2e2da" providerId="ADAL" clId="{4E22EDF5-2883-5D57-B9C7-04E66950367B}" dt="2026-01-21T14:28:22.415" v="3389" actId="313"/>
        <pc:sldMkLst>
          <pc:docMk/>
          <pc:sldMk cId="1480298092" sldId="2147483603"/>
        </pc:sldMkLst>
        <pc:spChg chg="add mod">
          <ac:chgData name="Jan Cordtz" userId="b5e592fb-fc8b-4323-a97d-691438b2e2da" providerId="ADAL" clId="{4E22EDF5-2883-5D57-B9C7-04E66950367B}" dt="2026-01-19T13:19:16.436" v="213" actId="20577"/>
          <ac:spMkLst>
            <pc:docMk/>
            <pc:sldMk cId="1480298092" sldId="2147483603"/>
            <ac:spMk id="3" creationId="{8035261F-047B-FAF1-D94E-D46AFED27463}"/>
          </ac:spMkLst>
        </pc:spChg>
        <pc:spChg chg="add mod">
          <ac:chgData name="Jan Cordtz" userId="b5e592fb-fc8b-4323-a97d-691438b2e2da" providerId="ADAL" clId="{4E22EDF5-2883-5D57-B9C7-04E66950367B}" dt="2026-01-21T14:28:22.415" v="3389" actId="313"/>
          <ac:spMkLst>
            <pc:docMk/>
            <pc:sldMk cId="1480298092" sldId="2147483603"/>
            <ac:spMk id="4" creationId="{5E22E2B3-6792-9BCF-0B37-E78BA28555E5}"/>
          </ac:spMkLst>
        </pc:spChg>
        <pc:spChg chg="add mod">
          <ac:chgData name="Jan Cordtz" userId="b5e592fb-fc8b-4323-a97d-691438b2e2da" providerId="ADAL" clId="{4E22EDF5-2883-5D57-B9C7-04E66950367B}" dt="2026-01-19T13:17:35.414" v="133" actId="20577"/>
          <ac:spMkLst>
            <pc:docMk/>
            <pc:sldMk cId="1480298092" sldId="2147483603"/>
            <ac:spMk id="5" creationId="{A9EDB128-3CDE-B186-7A89-B733565A0088}"/>
          </ac:spMkLst>
        </pc:spChg>
      </pc:sldChg>
      <pc:sldChg chg="addSp modSp new mod modClrScheme chgLayout">
        <pc:chgData name="Jan Cordtz" userId="b5e592fb-fc8b-4323-a97d-691438b2e2da" providerId="ADAL" clId="{4E22EDF5-2883-5D57-B9C7-04E66950367B}" dt="2026-01-21T14:41:05.071" v="3757" actId="1076"/>
        <pc:sldMkLst>
          <pc:docMk/>
          <pc:sldMk cId="2468688813" sldId="2147483604"/>
        </pc:sldMkLst>
        <pc:spChg chg="add mod">
          <ac:chgData name="Jan Cordtz" userId="b5e592fb-fc8b-4323-a97d-691438b2e2da" providerId="ADAL" clId="{4E22EDF5-2883-5D57-B9C7-04E66950367B}" dt="2026-01-21T14:41:05.071" v="3757" actId="1076"/>
          <ac:spMkLst>
            <pc:docMk/>
            <pc:sldMk cId="2468688813" sldId="2147483604"/>
            <ac:spMk id="2" creationId="{4CE2E978-695B-8339-7828-7DC9C6F65B61}"/>
          </ac:spMkLst>
        </pc:spChg>
        <pc:spChg chg="add mod">
          <ac:chgData name="Jan Cordtz" userId="b5e592fb-fc8b-4323-a97d-691438b2e2da" providerId="ADAL" clId="{4E22EDF5-2883-5D57-B9C7-04E66950367B}" dt="2026-01-21T14:40:35.111" v="3741"/>
          <ac:spMkLst>
            <pc:docMk/>
            <pc:sldMk cId="2468688813" sldId="2147483604"/>
            <ac:spMk id="3" creationId="{E525F9EC-3C4E-F98D-AE1E-D5A2876523C4}"/>
          </ac:spMkLst>
        </pc:spChg>
        <pc:spChg chg="add mod">
          <ac:chgData name="Jan Cordtz" userId="b5e592fb-fc8b-4323-a97d-691438b2e2da" providerId="ADAL" clId="{4E22EDF5-2883-5D57-B9C7-04E66950367B}" dt="2026-01-21T14:40:57.694" v="3756" actId="20577"/>
          <ac:spMkLst>
            <pc:docMk/>
            <pc:sldMk cId="2468688813" sldId="2147483604"/>
            <ac:spMk id="4" creationId="{6BF697BA-6798-4EAF-C18D-B952A8D23E39}"/>
          </ac:spMkLst>
        </pc:spChg>
      </pc:sldChg>
      <pc:sldChg chg="addSp modSp new add del mod ord">
        <pc:chgData name="Jan Cordtz" userId="b5e592fb-fc8b-4323-a97d-691438b2e2da" providerId="ADAL" clId="{4E22EDF5-2883-5D57-B9C7-04E66950367B}" dt="2026-01-21T14:23:43.739" v="3165" actId="2696"/>
        <pc:sldMkLst>
          <pc:docMk/>
          <pc:sldMk cId="1779145270" sldId="2147483605"/>
        </pc:sldMkLst>
      </pc:sldChg>
      <pc:sldChg chg="addSp delSp modSp new mod">
        <pc:chgData name="Jan Cordtz" userId="b5e592fb-fc8b-4323-a97d-691438b2e2da" providerId="ADAL" clId="{4E22EDF5-2883-5D57-B9C7-04E66950367B}" dt="2026-01-21T14:22:31.479" v="3160"/>
        <pc:sldMkLst>
          <pc:docMk/>
          <pc:sldMk cId="60744495" sldId="2147483606"/>
        </pc:sldMkLst>
        <pc:spChg chg="add mod">
          <ac:chgData name="Jan Cordtz" userId="b5e592fb-fc8b-4323-a97d-691438b2e2da" providerId="ADAL" clId="{4E22EDF5-2883-5D57-B9C7-04E66950367B}" dt="2026-01-21T14:20:21.411" v="3119" actId="20577"/>
          <ac:spMkLst>
            <pc:docMk/>
            <pc:sldMk cId="60744495" sldId="2147483606"/>
            <ac:spMk id="3" creationId="{F03414F7-20A0-C5E2-3B07-15115304B528}"/>
          </ac:spMkLst>
        </pc:spChg>
        <pc:spChg chg="add del mod">
          <ac:chgData name="Jan Cordtz" userId="b5e592fb-fc8b-4323-a97d-691438b2e2da" providerId="ADAL" clId="{4E22EDF5-2883-5D57-B9C7-04E66950367B}" dt="2026-01-21T14:22:18.976" v="3159" actId="478"/>
          <ac:spMkLst>
            <pc:docMk/>
            <pc:sldMk cId="60744495" sldId="2147483606"/>
            <ac:spMk id="4" creationId="{C6E68681-C86F-0567-137C-97E41B53B4B4}"/>
          </ac:spMkLst>
        </pc:spChg>
        <pc:spChg chg="add mod">
          <ac:chgData name="Jan Cordtz" userId="b5e592fb-fc8b-4323-a97d-691438b2e2da" providerId="ADAL" clId="{4E22EDF5-2883-5D57-B9C7-04E66950367B}" dt="2026-01-21T14:22:31.479" v="3160"/>
          <ac:spMkLst>
            <pc:docMk/>
            <pc:sldMk cId="60744495" sldId="2147483606"/>
            <ac:spMk id="5" creationId="{9A0EC862-0E73-952F-B6C2-E8B2D8A97AB3}"/>
          </ac:spMkLst>
        </pc:spChg>
        <pc:picChg chg="add mod">
          <ac:chgData name="Jan Cordtz" userId="b5e592fb-fc8b-4323-a97d-691438b2e2da" providerId="ADAL" clId="{4E22EDF5-2883-5D57-B9C7-04E66950367B}" dt="2026-01-21T14:19:49.990" v="3088" actId="1076"/>
          <ac:picMkLst>
            <pc:docMk/>
            <pc:sldMk cId="60744495" sldId="2147483606"/>
            <ac:picMk id="2" creationId="{8116C558-4196-A863-8761-1449D6041A74}"/>
          </ac:picMkLst>
        </pc:picChg>
      </pc:sldChg>
      <pc:sldChg chg="addSp delSp modSp add mod">
        <pc:chgData name="Jan Cordtz" userId="b5e592fb-fc8b-4323-a97d-691438b2e2da" providerId="ADAL" clId="{4E22EDF5-2883-5D57-B9C7-04E66950367B}" dt="2026-01-21T14:39:26.315" v="3738" actId="1076"/>
        <pc:sldMkLst>
          <pc:docMk/>
          <pc:sldMk cId="2357562902" sldId="2147483607"/>
        </pc:sldMkLst>
        <pc:spChg chg="add mod">
          <ac:chgData name="Jan Cordtz" userId="b5e592fb-fc8b-4323-a97d-691438b2e2da" providerId="ADAL" clId="{4E22EDF5-2883-5D57-B9C7-04E66950367B}" dt="2026-01-21T14:38:34.275" v="3732" actId="207"/>
          <ac:spMkLst>
            <pc:docMk/>
            <pc:sldMk cId="2357562902" sldId="2147483607"/>
            <ac:spMk id="2" creationId="{A860175A-4C5A-14E3-DEA4-1F0D79D8EB79}"/>
          </ac:spMkLst>
        </pc:spChg>
        <pc:spChg chg="mod">
          <ac:chgData name="Jan Cordtz" userId="b5e592fb-fc8b-4323-a97d-691438b2e2da" providerId="ADAL" clId="{4E22EDF5-2883-5D57-B9C7-04E66950367B}" dt="2026-01-21T14:39:26.315" v="3738" actId="1076"/>
          <ac:spMkLst>
            <pc:docMk/>
            <pc:sldMk cId="2357562902" sldId="2147483607"/>
            <ac:spMk id="3" creationId="{1A6AA5C5-B442-4BBF-6499-9D9E9F3F2BF8}"/>
          </ac:spMkLst>
        </pc:spChg>
        <pc:spChg chg="del">
          <ac:chgData name="Jan Cordtz" userId="b5e592fb-fc8b-4323-a97d-691438b2e2da" providerId="ADAL" clId="{4E22EDF5-2883-5D57-B9C7-04E66950367B}" dt="2026-01-21T14:29:30.817" v="3443" actId="478"/>
          <ac:spMkLst>
            <pc:docMk/>
            <pc:sldMk cId="2357562902" sldId="2147483607"/>
            <ac:spMk id="4" creationId="{292DA7A5-C9A8-2656-28E2-88258CFCDA68}"/>
          </ac:spMkLst>
        </pc:spChg>
        <pc:spChg chg="mod">
          <ac:chgData name="Jan Cordtz" userId="b5e592fb-fc8b-4323-a97d-691438b2e2da" providerId="ADAL" clId="{4E22EDF5-2883-5D57-B9C7-04E66950367B}" dt="2026-01-21T14:29:04.396" v="3406" actId="20577"/>
          <ac:spMkLst>
            <pc:docMk/>
            <pc:sldMk cId="2357562902" sldId="2147483607"/>
            <ac:spMk id="5" creationId="{709E12C1-C2F0-B600-9DF7-21E2BF083AD0}"/>
          </ac:spMkLst>
        </pc:spChg>
        <pc:spChg chg="add mod">
          <ac:chgData name="Jan Cordtz" userId="b5e592fb-fc8b-4323-a97d-691438b2e2da" providerId="ADAL" clId="{4E22EDF5-2883-5D57-B9C7-04E66950367B}" dt="2026-01-21T14:39:00.970" v="3737" actId="1076"/>
          <ac:spMkLst>
            <pc:docMk/>
            <pc:sldMk cId="2357562902" sldId="2147483607"/>
            <ac:spMk id="6" creationId="{E525F9EC-3C4E-F98D-AE1E-D5A2876523C4}"/>
          </ac:spMkLst>
        </pc:spChg>
        <pc:spChg chg="add mod">
          <ac:chgData name="Jan Cordtz" userId="b5e592fb-fc8b-4323-a97d-691438b2e2da" providerId="ADAL" clId="{4E22EDF5-2883-5D57-B9C7-04E66950367B}" dt="2026-01-21T14:38:37.368" v="3733" actId="207"/>
          <ac:spMkLst>
            <pc:docMk/>
            <pc:sldMk cId="2357562902" sldId="2147483607"/>
            <ac:spMk id="7" creationId="{E76E4FCF-FA64-4AC0-3F76-AC500BDF39C8}"/>
          </ac:spMkLst>
        </pc:spChg>
        <pc:spChg chg="add mod">
          <ac:chgData name="Jan Cordtz" userId="b5e592fb-fc8b-4323-a97d-691438b2e2da" providerId="ADAL" clId="{4E22EDF5-2883-5D57-B9C7-04E66950367B}" dt="2026-01-21T14:38:57.704" v="3736" actId="1076"/>
          <ac:spMkLst>
            <pc:docMk/>
            <pc:sldMk cId="2357562902" sldId="2147483607"/>
            <ac:spMk id="8" creationId="{1606DF4D-9177-DF9A-6CF1-EEEF74563135}"/>
          </ac:spMkLst>
        </pc:spChg>
      </pc:sldChg>
      <pc:sldChg chg="delSp modSp add del mod">
        <pc:chgData name="Jan Cordtz" userId="b5e592fb-fc8b-4323-a97d-691438b2e2da" providerId="ADAL" clId="{4E22EDF5-2883-5D57-B9C7-04E66950367B}" dt="2026-01-22T06:54:11.463" v="5598" actId="2696"/>
        <pc:sldMkLst>
          <pc:docMk/>
          <pc:sldMk cId="2476857894" sldId="2147483608"/>
        </pc:sldMkLst>
        <pc:spChg chg="mod">
          <ac:chgData name="Jan Cordtz" userId="b5e592fb-fc8b-4323-a97d-691438b2e2da" providerId="ADAL" clId="{4E22EDF5-2883-5D57-B9C7-04E66950367B}" dt="2026-01-22T06:40:54.595" v="4962" actId="20577"/>
          <ac:spMkLst>
            <pc:docMk/>
            <pc:sldMk cId="2476857894" sldId="2147483608"/>
            <ac:spMk id="3" creationId="{20DADEF4-43D7-5C7F-D44D-4BA0B7D1B770}"/>
          </ac:spMkLst>
        </pc:spChg>
        <pc:spChg chg="mod">
          <ac:chgData name="Jan Cordtz" userId="b5e592fb-fc8b-4323-a97d-691438b2e2da" providerId="ADAL" clId="{4E22EDF5-2883-5D57-B9C7-04E66950367B}" dt="2026-01-22T06:45:37.358" v="5365" actId="20577"/>
          <ac:spMkLst>
            <pc:docMk/>
            <pc:sldMk cId="2476857894" sldId="2147483608"/>
            <ac:spMk id="4" creationId="{3D13CED6-073B-642B-BBD0-8FCACAE6C5AE}"/>
          </ac:spMkLst>
        </pc:spChg>
        <pc:spChg chg="mod">
          <ac:chgData name="Jan Cordtz" userId="b5e592fb-fc8b-4323-a97d-691438b2e2da" providerId="ADAL" clId="{4E22EDF5-2883-5D57-B9C7-04E66950367B}" dt="2026-01-22T06:41:18.654" v="4969" actId="1076"/>
          <ac:spMkLst>
            <pc:docMk/>
            <pc:sldMk cId="2476857894" sldId="2147483608"/>
            <ac:spMk id="5" creationId="{63FF1CC4-3805-5A40-B4E0-97D7238C8B38}"/>
          </ac:spMkLst>
        </pc:spChg>
        <pc:spChg chg="del">
          <ac:chgData name="Jan Cordtz" userId="b5e592fb-fc8b-4323-a97d-691438b2e2da" providerId="ADAL" clId="{4E22EDF5-2883-5D57-B9C7-04E66950367B}" dt="2026-01-22T06:41:52.469" v="4976" actId="478"/>
          <ac:spMkLst>
            <pc:docMk/>
            <pc:sldMk cId="2476857894" sldId="2147483608"/>
            <ac:spMk id="6" creationId="{3499F030-BA35-C99A-0A06-ADD87A4C201A}"/>
          </ac:spMkLst>
        </pc:spChg>
        <pc:spChg chg="del">
          <ac:chgData name="Jan Cordtz" userId="b5e592fb-fc8b-4323-a97d-691438b2e2da" providerId="ADAL" clId="{4E22EDF5-2883-5D57-B9C7-04E66950367B}" dt="2026-01-22T06:41:23.043" v="4970" actId="478"/>
          <ac:spMkLst>
            <pc:docMk/>
            <pc:sldMk cId="2476857894" sldId="2147483608"/>
            <ac:spMk id="7" creationId="{30355F6B-75CA-C8F2-30C7-79335BB28885}"/>
          </ac:spMkLst>
        </pc:spChg>
        <pc:spChg chg="mod">
          <ac:chgData name="Jan Cordtz" userId="b5e592fb-fc8b-4323-a97d-691438b2e2da" providerId="ADAL" clId="{4E22EDF5-2883-5D57-B9C7-04E66950367B}" dt="2026-01-22T06:41:45.385" v="4974" actId="1076"/>
          <ac:spMkLst>
            <pc:docMk/>
            <pc:sldMk cId="2476857894" sldId="2147483608"/>
            <ac:spMk id="8" creationId="{D6D2FF6F-A246-EFA8-A0B0-63D6BEE1A9D9}"/>
          </ac:spMkLst>
        </pc:spChg>
      </pc:sldChg>
      <pc:sldChg chg="addSp delSp modSp add mod">
        <pc:chgData name="Jan Cordtz" userId="b5e592fb-fc8b-4323-a97d-691438b2e2da" providerId="ADAL" clId="{4E22EDF5-2883-5D57-B9C7-04E66950367B}" dt="2026-01-22T11:52:35.546" v="6739" actId="1076"/>
        <pc:sldMkLst>
          <pc:docMk/>
          <pc:sldMk cId="3679148740" sldId="2147483608"/>
        </pc:sldMkLst>
        <pc:spChg chg="mod">
          <ac:chgData name="Jan Cordtz" userId="b5e592fb-fc8b-4323-a97d-691438b2e2da" providerId="ADAL" clId="{4E22EDF5-2883-5D57-B9C7-04E66950367B}" dt="2026-01-22T07:06:11.260" v="6338" actId="20577"/>
          <ac:spMkLst>
            <pc:docMk/>
            <pc:sldMk cId="3679148740" sldId="2147483608"/>
            <ac:spMk id="3" creationId="{4BE689AD-1999-2B02-53DF-1AB8A13EEA54}"/>
          </ac:spMkLst>
        </pc:spChg>
        <pc:spChg chg="add mod">
          <ac:chgData name="Jan Cordtz" userId="b5e592fb-fc8b-4323-a97d-691438b2e2da" providerId="ADAL" clId="{4E22EDF5-2883-5D57-B9C7-04E66950367B}" dt="2026-01-22T07:08:56.290" v="6350" actId="207"/>
          <ac:spMkLst>
            <pc:docMk/>
            <pc:sldMk cId="3679148740" sldId="2147483608"/>
            <ac:spMk id="5" creationId="{34D08FDF-1344-2DFB-21B8-8B5B23EC66BD}"/>
          </ac:spMkLst>
        </pc:spChg>
        <pc:picChg chg="del">
          <ac:chgData name="Jan Cordtz" userId="b5e592fb-fc8b-4323-a97d-691438b2e2da" providerId="ADAL" clId="{4E22EDF5-2883-5D57-B9C7-04E66950367B}" dt="2026-01-22T07:08:26.959" v="6340" actId="478"/>
          <ac:picMkLst>
            <pc:docMk/>
            <pc:sldMk cId="3679148740" sldId="2147483608"/>
            <ac:picMk id="2" creationId="{1234985E-DAC4-7B6E-090F-EB4A0248075B}"/>
          </ac:picMkLst>
        </pc:picChg>
        <pc:picChg chg="add mod">
          <ac:chgData name="Jan Cordtz" userId="b5e592fb-fc8b-4323-a97d-691438b2e2da" providerId="ADAL" clId="{4E22EDF5-2883-5D57-B9C7-04E66950367B}" dt="2026-01-22T11:52:35.546" v="6739" actId="1076"/>
          <ac:picMkLst>
            <pc:docMk/>
            <pc:sldMk cId="3679148740" sldId="2147483608"/>
            <ac:picMk id="4" creationId="{C7B0A375-EF51-701A-9B75-B7CD2B5E0831}"/>
          </ac:picMkLst>
        </pc:picChg>
      </pc:sldChg>
      <pc:sldChg chg="modSp add mod">
        <pc:chgData name="Jan Cordtz" userId="b5e592fb-fc8b-4323-a97d-691438b2e2da" providerId="ADAL" clId="{4E22EDF5-2883-5D57-B9C7-04E66950367B}" dt="2026-01-22T07:15:55.414" v="6586" actId="20577"/>
        <pc:sldMkLst>
          <pc:docMk/>
          <pc:sldMk cId="2054395914" sldId="2147483609"/>
        </pc:sldMkLst>
        <pc:spChg chg="mod">
          <ac:chgData name="Jan Cordtz" userId="b5e592fb-fc8b-4323-a97d-691438b2e2da" providerId="ADAL" clId="{4E22EDF5-2883-5D57-B9C7-04E66950367B}" dt="2026-01-22T07:15:55.414" v="6586" actId="20577"/>
          <ac:spMkLst>
            <pc:docMk/>
            <pc:sldMk cId="2054395914" sldId="2147483609"/>
            <ac:spMk id="3" creationId="{3E177D13-73CF-3604-9A3D-5E5752939A96}"/>
          </ac:spMkLst>
        </pc:spChg>
      </pc:sldChg>
      <pc:sldChg chg="modSp add mod">
        <pc:chgData name="Jan Cordtz" userId="b5e592fb-fc8b-4323-a97d-691438b2e2da" providerId="ADAL" clId="{4E22EDF5-2883-5D57-B9C7-04E66950367B}" dt="2026-01-22T07:16:11.967" v="6600" actId="20577"/>
        <pc:sldMkLst>
          <pc:docMk/>
          <pc:sldMk cId="638028225" sldId="2147483610"/>
        </pc:sldMkLst>
        <pc:spChg chg="mod">
          <ac:chgData name="Jan Cordtz" userId="b5e592fb-fc8b-4323-a97d-691438b2e2da" providerId="ADAL" clId="{4E22EDF5-2883-5D57-B9C7-04E66950367B}" dt="2026-01-22T07:16:11.967" v="6600" actId="20577"/>
          <ac:spMkLst>
            <pc:docMk/>
            <pc:sldMk cId="638028225" sldId="2147483610"/>
            <ac:spMk id="3" creationId="{064ADAE6-E00D-89A3-1D00-E6DEDE116763}"/>
          </ac:spMkLst>
        </pc:spChg>
      </pc:sldChg>
      <pc:sldChg chg="modSp add mod">
        <pc:chgData name="Jan Cordtz" userId="b5e592fb-fc8b-4323-a97d-691438b2e2da" providerId="ADAL" clId="{4E22EDF5-2883-5D57-B9C7-04E66950367B}" dt="2026-01-22T07:16:49.904" v="6619" actId="20577"/>
        <pc:sldMkLst>
          <pc:docMk/>
          <pc:sldMk cId="1626382936" sldId="2147483611"/>
        </pc:sldMkLst>
        <pc:spChg chg="mod">
          <ac:chgData name="Jan Cordtz" userId="b5e592fb-fc8b-4323-a97d-691438b2e2da" providerId="ADAL" clId="{4E22EDF5-2883-5D57-B9C7-04E66950367B}" dt="2026-01-22T07:16:49.904" v="6619" actId="20577"/>
          <ac:spMkLst>
            <pc:docMk/>
            <pc:sldMk cId="1626382936" sldId="2147483611"/>
            <ac:spMk id="3" creationId="{97626F18-6ECC-2224-A865-0ECB337BABE3}"/>
          </ac:spMkLst>
        </pc:spChg>
      </pc:sldChg>
      <pc:sldChg chg="addSp modSp new mod">
        <pc:chgData name="Jan Cordtz" userId="b5e592fb-fc8b-4323-a97d-691438b2e2da" providerId="ADAL" clId="{4E22EDF5-2883-5D57-B9C7-04E66950367B}" dt="2026-01-22T11:56:31.058" v="6755" actId="1076"/>
        <pc:sldMkLst>
          <pc:docMk/>
          <pc:sldMk cId="2215481495" sldId="2147483612"/>
        </pc:sldMkLst>
        <pc:spChg chg="add mod">
          <ac:chgData name="Jan Cordtz" userId="b5e592fb-fc8b-4323-a97d-691438b2e2da" providerId="ADAL" clId="{4E22EDF5-2883-5D57-B9C7-04E66950367B}" dt="2026-01-22T11:52:28.202" v="6738" actId="20577"/>
          <ac:spMkLst>
            <pc:docMk/>
            <pc:sldMk cId="2215481495" sldId="2147483612"/>
            <ac:spMk id="3" creationId="{FA635E53-2CF6-86B5-807E-BD16AAEB1679}"/>
          </ac:spMkLst>
        </pc:spChg>
        <pc:spChg chg="add mod">
          <ac:chgData name="Jan Cordtz" userId="b5e592fb-fc8b-4323-a97d-691438b2e2da" providerId="ADAL" clId="{4E22EDF5-2883-5D57-B9C7-04E66950367B}" dt="2026-01-22T11:56:02.956" v="6753" actId="113"/>
          <ac:spMkLst>
            <pc:docMk/>
            <pc:sldMk cId="2215481495" sldId="2147483612"/>
            <ac:spMk id="4" creationId="{73242B94-1EC1-D741-E7F9-91054914145A}"/>
          </ac:spMkLst>
        </pc:spChg>
        <pc:spChg chg="add mod">
          <ac:chgData name="Jan Cordtz" userId="b5e592fb-fc8b-4323-a97d-691438b2e2da" providerId="ADAL" clId="{4E22EDF5-2883-5D57-B9C7-04E66950367B}" dt="2026-01-22T11:56:31.058" v="6755" actId="1076"/>
          <ac:spMkLst>
            <pc:docMk/>
            <pc:sldMk cId="2215481495" sldId="2147483612"/>
            <ac:spMk id="5" creationId="{7235B718-C1DA-7323-47D5-813E80321357}"/>
          </ac:spMkLst>
        </pc:spChg>
        <pc:picChg chg="add mod">
          <ac:chgData name="Jan Cordtz" userId="b5e592fb-fc8b-4323-a97d-691438b2e2da" providerId="ADAL" clId="{4E22EDF5-2883-5D57-B9C7-04E66950367B}" dt="2026-01-22T11:52:15.034" v="6729" actId="1076"/>
          <ac:picMkLst>
            <pc:docMk/>
            <pc:sldMk cId="2215481495" sldId="2147483612"/>
            <ac:picMk id="2" creationId="{0126A5C7-3044-13D3-C5ED-2A6BE6ACD60A}"/>
          </ac:picMkLst>
        </pc:picChg>
      </pc:sldChg>
      <pc:sldChg chg="addSp modSp add del mod">
        <pc:chgData name="Jan Cordtz" userId="b5e592fb-fc8b-4323-a97d-691438b2e2da" providerId="ADAL" clId="{4E22EDF5-2883-5D57-B9C7-04E66950367B}" dt="2026-01-22T07:23:49.679" v="6720" actId="2696"/>
        <pc:sldMkLst>
          <pc:docMk/>
          <pc:sldMk cId="3067258453" sldId="2147483612"/>
        </pc:sldMkLst>
        <pc:spChg chg="add mod">
          <ac:chgData name="Jan Cordtz" userId="b5e592fb-fc8b-4323-a97d-691438b2e2da" providerId="ADAL" clId="{4E22EDF5-2883-5D57-B9C7-04E66950367B}" dt="2026-01-22T07:23:05.431" v="6718" actId="1076"/>
          <ac:spMkLst>
            <pc:docMk/>
            <pc:sldMk cId="3067258453" sldId="2147483612"/>
            <ac:spMk id="2" creationId="{3DFFF1A3-54B1-F065-B81B-E683539CCF10}"/>
          </ac:spMkLst>
        </pc:spChg>
        <pc:spChg chg="mod">
          <ac:chgData name="Jan Cordtz" userId="b5e592fb-fc8b-4323-a97d-691438b2e2da" providerId="ADAL" clId="{4E22EDF5-2883-5D57-B9C7-04E66950367B}" dt="2026-01-22T07:17:37.950" v="6640" actId="20577"/>
          <ac:spMkLst>
            <pc:docMk/>
            <pc:sldMk cId="3067258453" sldId="2147483612"/>
            <ac:spMk id="3" creationId="{6A4DEB2E-3A82-676F-3D2A-EADABF7A3708}"/>
          </ac:spMkLst>
        </pc:spChg>
      </pc:sldChg>
      <pc:sldChg chg="add del">
        <pc:chgData name="Jan Cordtz" userId="b5e592fb-fc8b-4323-a97d-691438b2e2da" providerId="ADAL" clId="{4E22EDF5-2883-5D57-B9C7-04E66950367B}" dt="2026-01-22T07:23:23.048" v="6719" actId="2696"/>
        <pc:sldMkLst>
          <pc:docMk/>
          <pc:sldMk cId="2063170783" sldId="2147483613"/>
        </pc:sldMkLst>
      </pc:sldChg>
      <pc:sldChg chg="addSp modSp new mod">
        <pc:chgData name="Jan Cordtz" userId="b5e592fb-fc8b-4323-a97d-691438b2e2da" providerId="ADAL" clId="{4E22EDF5-2883-5D57-B9C7-04E66950367B}" dt="2026-01-22T13:57:27.662" v="7684" actId="692"/>
        <pc:sldMkLst>
          <pc:docMk/>
          <pc:sldMk cId="3771710611" sldId="2147483613"/>
        </pc:sldMkLst>
        <pc:spChg chg="add mod">
          <ac:chgData name="Jan Cordtz" userId="b5e592fb-fc8b-4323-a97d-691438b2e2da" providerId="ADAL" clId="{4E22EDF5-2883-5D57-B9C7-04E66950367B}" dt="2026-01-22T13:44:59.894" v="7023" actId="5793"/>
          <ac:spMkLst>
            <pc:docMk/>
            <pc:sldMk cId="3771710611" sldId="2147483613"/>
            <ac:spMk id="3" creationId="{543174F7-B818-7BFE-6F18-DD1854F3D504}"/>
          </ac:spMkLst>
        </pc:spChg>
        <pc:spChg chg="add mod">
          <ac:chgData name="Jan Cordtz" userId="b5e592fb-fc8b-4323-a97d-691438b2e2da" providerId="ADAL" clId="{4E22EDF5-2883-5D57-B9C7-04E66950367B}" dt="2026-01-22T13:44:39.235" v="6991"/>
          <ac:spMkLst>
            <pc:docMk/>
            <pc:sldMk cId="3771710611" sldId="2147483613"/>
            <ac:spMk id="4" creationId="{1872905A-51AD-F2A6-E48B-33A89FF2610A}"/>
          </ac:spMkLst>
        </pc:spChg>
        <pc:spChg chg="add mod">
          <ac:chgData name="Jan Cordtz" userId="b5e592fb-fc8b-4323-a97d-691438b2e2da" providerId="ADAL" clId="{4E22EDF5-2883-5D57-B9C7-04E66950367B}" dt="2026-01-22T13:57:27.662" v="7684" actId="692"/>
          <ac:spMkLst>
            <pc:docMk/>
            <pc:sldMk cId="3771710611" sldId="2147483613"/>
            <ac:spMk id="5" creationId="{B6A6F20E-3A52-3F05-1D34-5A8BE6257682}"/>
          </ac:spMkLst>
        </pc:spChg>
        <pc:picChg chg="add mod">
          <ac:chgData name="Jan Cordtz" userId="b5e592fb-fc8b-4323-a97d-691438b2e2da" providerId="ADAL" clId="{4E22EDF5-2883-5D57-B9C7-04E66950367B}" dt="2026-01-22T13:43:57.979" v="6948" actId="1076"/>
          <ac:picMkLst>
            <pc:docMk/>
            <pc:sldMk cId="3771710611" sldId="2147483613"/>
            <ac:picMk id="2" creationId="{A60C7B54-3BD7-C3B3-36ED-A2F30191B86A}"/>
          </ac:picMkLst>
        </pc:picChg>
      </pc:sldChg>
      <pc:sldChg chg="addSp modSp new mod">
        <pc:chgData name="Jan Cordtz" userId="b5e592fb-fc8b-4323-a97d-691438b2e2da" providerId="ADAL" clId="{4E22EDF5-2883-5D57-B9C7-04E66950367B}" dt="2026-01-22T13:57:32.431" v="7686" actId="692"/>
        <pc:sldMkLst>
          <pc:docMk/>
          <pc:sldMk cId="234580505" sldId="2147483614"/>
        </pc:sldMkLst>
        <pc:spChg chg="add mod">
          <ac:chgData name="Jan Cordtz" userId="b5e592fb-fc8b-4323-a97d-691438b2e2da" providerId="ADAL" clId="{4E22EDF5-2883-5D57-B9C7-04E66950367B}" dt="2026-01-22T13:45:19.976" v="7053" actId="20577"/>
          <ac:spMkLst>
            <pc:docMk/>
            <pc:sldMk cId="234580505" sldId="2147483614"/>
            <ac:spMk id="3" creationId="{7FCBE090-C085-9E01-997F-EB011A3B962F}"/>
          </ac:spMkLst>
        </pc:spChg>
        <pc:spChg chg="add mod">
          <ac:chgData name="Jan Cordtz" userId="b5e592fb-fc8b-4323-a97d-691438b2e2da" providerId="ADAL" clId="{4E22EDF5-2883-5D57-B9C7-04E66950367B}" dt="2026-01-22T13:57:32.431" v="7686" actId="692"/>
          <ac:spMkLst>
            <pc:docMk/>
            <pc:sldMk cId="234580505" sldId="2147483614"/>
            <ac:spMk id="4" creationId="{8F391CE8-3DB6-A0E8-B0A8-54C7A0153DED}"/>
          </ac:spMkLst>
        </pc:spChg>
        <pc:picChg chg="add mod">
          <ac:chgData name="Jan Cordtz" userId="b5e592fb-fc8b-4323-a97d-691438b2e2da" providerId="ADAL" clId="{4E22EDF5-2883-5D57-B9C7-04E66950367B}" dt="2026-01-22T13:43:53.934" v="6947" actId="1076"/>
          <ac:picMkLst>
            <pc:docMk/>
            <pc:sldMk cId="234580505" sldId="2147483614"/>
            <ac:picMk id="2" creationId="{034E2C05-5422-64A7-39FD-9CDBA6F18FBA}"/>
          </ac:picMkLst>
        </pc:picChg>
      </pc:sldChg>
      <pc:sldChg chg="add del">
        <pc:chgData name="Jan Cordtz" userId="b5e592fb-fc8b-4323-a97d-691438b2e2da" providerId="ADAL" clId="{4E22EDF5-2883-5D57-B9C7-04E66950367B}" dt="2026-01-22T07:23:23.048" v="6719" actId="2696"/>
        <pc:sldMkLst>
          <pc:docMk/>
          <pc:sldMk cId="2150990342" sldId="2147483614"/>
        </pc:sldMkLst>
      </pc:sldChg>
      <pc:sldChg chg="addSp modSp new mod">
        <pc:chgData name="Jan Cordtz" userId="b5e592fb-fc8b-4323-a97d-691438b2e2da" providerId="ADAL" clId="{4E22EDF5-2883-5D57-B9C7-04E66950367B}" dt="2026-01-22T14:19:21.843" v="8484" actId="20577"/>
        <pc:sldMkLst>
          <pc:docMk/>
          <pc:sldMk cId="3750152077" sldId="2147483615"/>
        </pc:sldMkLst>
        <pc:spChg chg="add mod">
          <ac:chgData name="Jan Cordtz" userId="b5e592fb-fc8b-4323-a97d-691438b2e2da" providerId="ADAL" clId="{4E22EDF5-2883-5D57-B9C7-04E66950367B}" dt="2026-01-22T14:19:21.843" v="8484" actId="20577"/>
          <ac:spMkLst>
            <pc:docMk/>
            <pc:sldMk cId="3750152077" sldId="2147483615"/>
            <ac:spMk id="3" creationId="{37FBBC99-6854-7A88-D309-73A6AC5EBE6D}"/>
          </ac:spMkLst>
        </pc:spChg>
        <pc:spChg chg="add mod">
          <ac:chgData name="Jan Cordtz" userId="b5e592fb-fc8b-4323-a97d-691438b2e2da" providerId="ADAL" clId="{4E22EDF5-2883-5D57-B9C7-04E66950367B}" dt="2026-01-22T14:16:16.442" v="8176" actId="1076"/>
          <ac:spMkLst>
            <pc:docMk/>
            <pc:sldMk cId="3750152077" sldId="2147483615"/>
            <ac:spMk id="4" creationId="{2CAE557A-D8CF-1DC4-F71F-1574393BA58B}"/>
          </ac:spMkLst>
        </pc:spChg>
        <pc:spChg chg="add mod">
          <ac:chgData name="Jan Cordtz" userId="b5e592fb-fc8b-4323-a97d-691438b2e2da" providerId="ADAL" clId="{4E22EDF5-2883-5D57-B9C7-04E66950367B}" dt="2026-01-22T14:18:54.193" v="8475" actId="207"/>
          <ac:spMkLst>
            <pc:docMk/>
            <pc:sldMk cId="3750152077" sldId="2147483615"/>
            <ac:spMk id="5" creationId="{7D5D22B9-FFBB-409A-EC01-A9D777D9BDAC}"/>
          </ac:spMkLst>
        </pc:spChg>
        <pc:picChg chg="add mod">
          <ac:chgData name="Jan Cordtz" userId="b5e592fb-fc8b-4323-a97d-691438b2e2da" providerId="ADAL" clId="{4E22EDF5-2883-5D57-B9C7-04E66950367B}" dt="2026-01-22T14:16:01.628" v="8169" actId="1076"/>
          <ac:picMkLst>
            <pc:docMk/>
            <pc:sldMk cId="3750152077" sldId="2147483615"/>
            <ac:picMk id="2" creationId="{8A701B19-E5B5-C24C-42AC-3B8029CCAFF5}"/>
          </ac:picMkLst>
        </pc:picChg>
      </pc:sldChg>
      <pc:sldChg chg="addSp modSp new mod">
        <pc:chgData name="Jan Cordtz" userId="b5e592fb-fc8b-4323-a97d-691438b2e2da" providerId="ADAL" clId="{4E22EDF5-2883-5D57-B9C7-04E66950367B}" dt="2026-01-22T14:22:32.423" v="8659" actId="1076"/>
        <pc:sldMkLst>
          <pc:docMk/>
          <pc:sldMk cId="3576853518" sldId="2147483616"/>
        </pc:sldMkLst>
        <pc:spChg chg="add mod">
          <ac:chgData name="Jan Cordtz" userId="b5e592fb-fc8b-4323-a97d-691438b2e2da" providerId="ADAL" clId="{4E22EDF5-2883-5D57-B9C7-04E66950367B}" dt="2026-01-22T14:19:27.824" v="8488" actId="20577"/>
          <ac:spMkLst>
            <pc:docMk/>
            <pc:sldMk cId="3576853518" sldId="2147483616"/>
            <ac:spMk id="3" creationId="{E525EE81-9AEC-F91F-0D45-CFD9FDBCA6A9}"/>
          </ac:spMkLst>
        </pc:spChg>
        <pc:spChg chg="add mod">
          <ac:chgData name="Jan Cordtz" userId="b5e592fb-fc8b-4323-a97d-691438b2e2da" providerId="ADAL" clId="{4E22EDF5-2883-5D57-B9C7-04E66950367B}" dt="2026-01-22T14:21:43.729" v="8651" actId="207"/>
          <ac:spMkLst>
            <pc:docMk/>
            <pc:sldMk cId="3576853518" sldId="2147483616"/>
            <ac:spMk id="4" creationId="{AC63C4DA-B890-0916-BC21-105700456258}"/>
          </ac:spMkLst>
        </pc:spChg>
        <pc:spChg chg="add mod">
          <ac:chgData name="Jan Cordtz" userId="b5e592fb-fc8b-4323-a97d-691438b2e2da" providerId="ADAL" clId="{4E22EDF5-2883-5D57-B9C7-04E66950367B}" dt="2026-01-22T14:22:06.292" v="8655" actId="14100"/>
          <ac:spMkLst>
            <pc:docMk/>
            <pc:sldMk cId="3576853518" sldId="2147483616"/>
            <ac:spMk id="5" creationId="{0E2CC9FF-CAEE-EC6A-7370-400CCC03D477}"/>
          </ac:spMkLst>
        </pc:spChg>
        <pc:spChg chg="add mod">
          <ac:chgData name="Jan Cordtz" userId="b5e592fb-fc8b-4323-a97d-691438b2e2da" providerId="ADAL" clId="{4E22EDF5-2883-5D57-B9C7-04E66950367B}" dt="2026-01-22T14:22:32.423" v="8659" actId="1076"/>
          <ac:spMkLst>
            <pc:docMk/>
            <pc:sldMk cId="3576853518" sldId="2147483616"/>
            <ac:spMk id="6" creationId="{BFBC60A5-2A75-66DA-CA82-9F5DA44F3FE5}"/>
          </ac:spMkLst>
        </pc:spChg>
        <pc:picChg chg="add mod">
          <ac:chgData name="Jan Cordtz" userId="b5e592fb-fc8b-4323-a97d-691438b2e2da" providerId="ADAL" clId="{4E22EDF5-2883-5D57-B9C7-04E66950367B}" dt="2026-01-22T14:21:59.937" v="8653" actId="1076"/>
          <ac:picMkLst>
            <pc:docMk/>
            <pc:sldMk cId="3576853518" sldId="2147483616"/>
            <ac:picMk id="2" creationId="{CF7C154D-A69D-BD16-2F98-9FED619D0F86}"/>
          </ac:picMkLst>
        </pc:picChg>
      </pc:sldChg>
      <pc:sldChg chg="addSp delSp modSp new mod">
        <pc:chgData name="Jan Cordtz" userId="b5e592fb-fc8b-4323-a97d-691438b2e2da" providerId="ADAL" clId="{4E22EDF5-2883-5D57-B9C7-04E66950367B}" dt="2026-01-22T14:34:18.184" v="9103" actId="115"/>
        <pc:sldMkLst>
          <pc:docMk/>
          <pc:sldMk cId="3522255524" sldId="2147483617"/>
        </pc:sldMkLst>
        <pc:spChg chg="add mod">
          <ac:chgData name="Jan Cordtz" userId="b5e592fb-fc8b-4323-a97d-691438b2e2da" providerId="ADAL" clId="{4E22EDF5-2883-5D57-B9C7-04E66950367B}" dt="2026-01-22T14:29:04.939" v="8840" actId="20577"/>
          <ac:spMkLst>
            <pc:docMk/>
            <pc:sldMk cId="3522255524" sldId="2147483617"/>
            <ac:spMk id="3" creationId="{6F8BAB92-8CE5-44E0-7851-92C9DD245B4E}"/>
          </ac:spMkLst>
        </pc:spChg>
        <pc:spChg chg="add mod">
          <ac:chgData name="Jan Cordtz" userId="b5e592fb-fc8b-4323-a97d-691438b2e2da" providerId="ADAL" clId="{4E22EDF5-2883-5D57-B9C7-04E66950367B}" dt="2026-01-22T14:34:18.184" v="9103" actId="115"/>
          <ac:spMkLst>
            <pc:docMk/>
            <pc:sldMk cId="3522255524" sldId="2147483617"/>
            <ac:spMk id="4" creationId="{9DB67D35-BB4F-4D16-C7E4-ED8436D8AB02}"/>
          </ac:spMkLst>
        </pc:spChg>
        <pc:spChg chg="add mod">
          <ac:chgData name="Jan Cordtz" userId="b5e592fb-fc8b-4323-a97d-691438b2e2da" providerId="ADAL" clId="{4E22EDF5-2883-5D57-B9C7-04E66950367B}" dt="2026-01-22T14:26:02.503" v="8820" actId="14100"/>
          <ac:spMkLst>
            <pc:docMk/>
            <pc:sldMk cId="3522255524" sldId="2147483617"/>
            <ac:spMk id="6" creationId="{E123B56B-B5D2-7F91-01AA-F5E0EF77CEE9}"/>
          </ac:spMkLst>
        </pc:spChg>
        <pc:spChg chg="add mod">
          <ac:chgData name="Jan Cordtz" userId="b5e592fb-fc8b-4323-a97d-691438b2e2da" providerId="ADAL" clId="{4E22EDF5-2883-5D57-B9C7-04E66950367B}" dt="2026-01-22T14:26:57.564" v="8831" actId="1076"/>
          <ac:spMkLst>
            <pc:docMk/>
            <pc:sldMk cId="3522255524" sldId="2147483617"/>
            <ac:spMk id="7" creationId="{39945767-3A47-AA5D-6839-C5580CD866E5}"/>
          </ac:spMkLst>
        </pc:spChg>
        <pc:spChg chg="add mod">
          <ac:chgData name="Jan Cordtz" userId="b5e592fb-fc8b-4323-a97d-691438b2e2da" providerId="ADAL" clId="{4E22EDF5-2883-5D57-B9C7-04E66950367B}" dt="2026-01-22T14:26:21.298" v="8825" actId="14100"/>
          <ac:spMkLst>
            <pc:docMk/>
            <pc:sldMk cId="3522255524" sldId="2147483617"/>
            <ac:spMk id="8" creationId="{D32A9A29-1FEC-EC87-0374-5378976BC8D3}"/>
          </ac:spMkLst>
        </pc:spChg>
        <pc:picChg chg="add del mod">
          <ac:chgData name="Jan Cordtz" userId="b5e592fb-fc8b-4323-a97d-691438b2e2da" providerId="ADAL" clId="{4E22EDF5-2883-5D57-B9C7-04E66950367B}" dt="2026-01-22T14:23:22.490" v="8665" actId="478"/>
          <ac:picMkLst>
            <pc:docMk/>
            <pc:sldMk cId="3522255524" sldId="2147483617"/>
            <ac:picMk id="2" creationId="{008B5AD3-A9BF-A8F7-52C6-ED9B3C983036}"/>
          </ac:picMkLst>
        </pc:picChg>
        <pc:picChg chg="add mod">
          <ac:chgData name="Jan Cordtz" userId="b5e592fb-fc8b-4323-a97d-691438b2e2da" providerId="ADAL" clId="{4E22EDF5-2883-5D57-B9C7-04E66950367B}" dt="2026-01-22T14:26:12.603" v="8822" actId="1076"/>
          <ac:picMkLst>
            <pc:docMk/>
            <pc:sldMk cId="3522255524" sldId="2147483617"/>
            <ac:picMk id="5" creationId="{8086FD1E-DD36-0AC1-6A77-4388FE9E8D50}"/>
          </ac:picMkLst>
        </pc:picChg>
      </pc:sldChg>
      <pc:sldChg chg="addSp modSp new mod">
        <pc:chgData name="Jan Cordtz" userId="b5e592fb-fc8b-4323-a97d-691438b2e2da" providerId="ADAL" clId="{4E22EDF5-2883-5D57-B9C7-04E66950367B}" dt="2026-01-22T14:34:26.250" v="9104" actId="115"/>
        <pc:sldMkLst>
          <pc:docMk/>
          <pc:sldMk cId="471787331" sldId="2147483618"/>
        </pc:sldMkLst>
        <pc:spChg chg="add mod">
          <ac:chgData name="Jan Cordtz" userId="b5e592fb-fc8b-4323-a97d-691438b2e2da" providerId="ADAL" clId="{4E22EDF5-2883-5D57-B9C7-04E66950367B}" dt="2026-01-22T14:29:00.270" v="8838" actId="20577"/>
          <ac:spMkLst>
            <pc:docMk/>
            <pc:sldMk cId="471787331" sldId="2147483618"/>
            <ac:spMk id="4" creationId="{22AD5216-8B69-8496-1291-FE86C3B4FA7C}"/>
          </ac:spMkLst>
        </pc:spChg>
        <pc:spChg chg="add mod">
          <ac:chgData name="Jan Cordtz" userId="b5e592fb-fc8b-4323-a97d-691438b2e2da" providerId="ADAL" clId="{4E22EDF5-2883-5D57-B9C7-04E66950367B}" dt="2026-01-22T14:34:26.250" v="9104" actId="115"/>
          <ac:spMkLst>
            <pc:docMk/>
            <pc:sldMk cId="471787331" sldId="2147483618"/>
            <ac:spMk id="5" creationId="{71AAF30A-6C37-C79A-A64D-E6DFE380E01F}"/>
          </ac:spMkLst>
        </pc:spChg>
        <pc:spChg chg="add mod">
          <ac:chgData name="Jan Cordtz" userId="b5e592fb-fc8b-4323-a97d-691438b2e2da" providerId="ADAL" clId="{4E22EDF5-2883-5D57-B9C7-04E66950367B}" dt="2026-01-22T14:33:08.523" v="9096" actId="14100"/>
          <ac:spMkLst>
            <pc:docMk/>
            <pc:sldMk cId="471787331" sldId="2147483618"/>
            <ac:spMk id="7" creationId="{174BA437-F9BC-7CA5-91F4-3A95B95A6DF0}"/>
          </ac:spMkLst>
        </pc:spChg>
        <pc:spChg chg="add mod">
          <ac:chgData name="Jan Cordtz" userId="b5e592fb-fc8b-4323-a97d-691438b2e2da" providerId="ADAL" clId="{4E22EDF5-2883-5D57-B9C7-04E66950367B}" dt="2026-01-22T14:32:42.166" v="9087" actId="14100"/>
          <ac:spMkLst>
            <pc:docMk/>
            <pc:sldMk cId="471787331" sldId="2147483618"/>
            <ac:spMk id="8" creationId="{8AFC3F4B-33E1-B318-4722-2FD4B5DDD7F9}"/>
          </ac:spMkLst>
        </pc:spChg>
        <pc:picChg chg="add mod">
          <ac:chgData name="Jan Cordtz" userId="b5e592fb-fc8b-4323-a97d-691438b2e2da" providerId="ADAL" clId="{4E22EDF5-2883-5D57-B9C7-04E66950367B}" dt="2026-01-22T14:10:57.576" v="8150"/>
          <ac:picMkLst>
            <pc:docMk/>
            <pc:sldMk cId="471787331" sldId="2147483618"/>
            <ac:picMk id="2" creationId="{CB66B936-5BF7-CD6E-5EE5-FE45B59C2FAC}"/>
          </ac:picMkLst>
        </pc:picChg>
        <pc:picChg chg="add mod">
          <ac:chgData name="Jan Cordtz" userId="b5e592fb-fc8b-4323-a97d-691438b2e2da" providerId="ADAL" clId="{4E22EDF5-2883-5D57-B9C7-04E66950367B}" dt="2026-01-22T14:11:14.101" v="8152" actId="1076"/>
          <ac:picMkLst>
            <pc:docMk/>
            <pc:sldMk cId="471787331" sldId="2147483618"/>
            <ac:picMk id="3" creationId="{EC4A93D9-6F40-3227-6AE1-89E0EC2FBF3E}"/>
          </ac:picMkLst>
        </pc:picChg>
        <pc:picChg chg="add mod">
          <ac:chgData name="Jan Cordtz" userId="b5e592fb-fc8b-4323-a97d-691438b2e2da" providerId="ADAL" clId="{4E22EDF5-2883-5D57-B9C7-04E66950367B}" dt="2026-01-22T14:31:25.631" v="8980" actId="1076"/>
          <ac:picMkLst>
            <pc:docMk/>
            <pc:sldMk cId="471787331" sldId="2147483618"/>
            <ac:picMk id="6" creationId="{12182322-F690-C465-5EDA-BAA1A68F8D8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1/22/26</a:t>
            </a:fld>
            <a:endParaRPr lang="en-US" dirty="0"/>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dirty="0"/>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1/22/26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dirty="0"/>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1/22/26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dirty="0"/>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dirty="0"/>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74963"/>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290996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dirty="0"/>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dirty="0"/>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dirty="0"/>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dirty="0"/>
              <a:t>Microsoft Purview</a:t>
            </a:r>
          </a:p>
        </p:txBody>
      </p:sp>
    </p:spTree>
    <p:extLst>
      <p:ext uri="{BB962C8B-B14F-4D97-AF65-F5344CB8AC3E}">
        <p14:creationId xmlns:p14="http://schemas.microsoft.com/office/powerpoint/2010/main" val="1118244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3" name="Picture 2" descr="A purple circle in the dark&#10;&#10;Description automatically generated">
            <a:extLst>
              <a:ext uri="{FF2B5EF4-FFF2-40B4-BE49-F238E27FC236}">
                <a16:creationId xmlns:a16="http://schemas.microsoft.com/office/drawing/2014/main" id="{4306B846-38BE-5723-8ACE-4C505C4C996B}"/>
              </a:ext>
            </a:extLst>
          </p:cNvPr>
          <p:cNvPicPr>
            <a:picLocks noChangeAspect="1"/>
          </p:cNvPicPr>
          <p:nvPr userDrawn="1"/>
        </p:nvPicPr>
        <p:blipFill rotWithShape="1">
          <a:blip r:embed="rId3"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Tree>
    <p:extLst>
      <p:ext uri="{BB962C8B-B14F-4D97-AF65-F5344CB8AC3E}">
        <p14:creationId xmlns:p14="http://schemas.microsoft.com/office/powerpoint/2010/main" val="227854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21"/>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532" imgH="533" progId="TCLayout.ActiveDocument.1">
                  <p:embed/>
                </p:oleObj>
              </mc:Choice>
              <mc:Fallback>
                <p:oleObj name="think-cell Slide" r:id="rId22"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dirty="0"/>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dirty="0"/>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dirty="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718" r:id="rId4"/>
    <p:sldLayoutId id="2147484756"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6" r:id="rId18"/>
    <p:sldLayoutId id="2147484817" r:id="rId19"/>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purview/data-governance-roles-permission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purview/unified-catalog-workflows" TargetMode="External"/><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purview/unified-catalog-controls" TargetMode="External"/><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620523" y="1711794"/>
            <a:ext cx="4446587" cy="2427943"/>
          </a:xfrm>
        </p:spPr>
        <p:txBody>
          <a:bodyPr>
            <a:normAutofit fontScale="90000"/>
          </a:bodyPr>
          <a:lstStyle/>
          <a:p>
            <a:r>
              <a:rPr lang="en-GB" b="1" dirty="0"/>
              <a:t>Governance</a:t>
            </a:r>
            <a:r>
              <a:rPr lang="en-GB" dirty="0"/>
              <a:t> and Compliance with Microsoft Purview</a:t>
            </a:r>
            <a:br>
              <a:rPr lang="en-GB" dirty="0"/>
            </a:br>
            <a:br>
              <a:rPr lang="en-GB" dirty="0"/>
            </a:br>
            <a:r>
              <a:rPr lang="en-GB" dirty="0"/>
              <a:t>A getting started guide –</a:t>
            </a:r>
            <a:br>
              <a:rPr lang="en-GB" dirty="0"/>
            </a:br>
            <a:r>
              <a:rPr lang="en-GB" b="1" i="1" dirty="0"/>
              <a:t>3 - Unified catalog</a:t>
            </a:r>
            <a:endParaRPr lang="en-US" b="1" i="1"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510824" y="4254747"/>
            <a:ext cx="4169283" cy="923330"/>
          </a:xfrm>
          <a:prstGeom prst="rect">
            <a:avLst/>
          </a:prstGeom>
          <a:noFill/>
        </p:spPr>
        <p:txBody>
          <a:bodyPr wrap="none" rtlCol="0">
            <a:spAutoFit/>
          </a:bodyPr>
          <a:lstStyle/>
          <a:p>
            <a:r>
              <a:rPr lang="en-US" dirty="0"/>
              <a:t>Jan Cordtz, Snr. Cloud Solution Architect</a:t>
            </a:r>
          </a:p>
          <a:p>
            <a:r>
              <a:rPr lang="en-US" dirty="0"/>
              <a:t>Microsoft Denmark</a:t>
            </a:r>
          </a:p>
          <a:p>
            <a:endParaRPr lang="en-DK"/>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dirty="0">
                <a:solidFill>
                  <a:schemeClr val="bg1"/>
                </a:solidFill>
              </a:rPr>
              <a:t>If you think compliance is complicated,</a:t>
            </a:r>
            <a:br>
              <a:rPr lang="en-GB" b="1" dirty="0">
                <a:solidFill>
                  <a:schemeClr val="bg1"/>
                </a:solidFill>
              </a:rPr>
            </a:br>
            <a:r>
              <a:rPr lang="en-GB" b="1" dirty="0">
                <a:solidFill>
                  <a:schemeClr val="bg1"/>
                </a:solidFill>
              </a:rPr>
              <a:t>feel free to try incompliance!</a:t>
            </a:r>
            <a:endParaRPr lang="en-DK" b="1">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E45D75-77AE-3079-FFC7-8EBA288E263F}"/>
              </a:ext>
            </a:extLst>
          </p:cNvPr>
          <p:cNvSpPr txBox="1"/>
          <p:nvPr/>
        </p:nvSpPr>
        <p:spPr>
          <a:xfrm>
            <a:off x="531412" y="5872558"/>
            <a:ext cx="6193811" cy="646331"/>
          </a:xfrm>
          <a:prstGeom prst="rect">
            <a:avLst/>
          </a:prstGeom>
          <a:noFill/>
        </p:spPr>
        <p:txBody>
          <a:bodyPr wrap="none" rtlCol="0">
            <a:spAutoFit/>
          </a:bodyPr>
          <a:lstStyle/>
          <a:p>
            <a:r>
              <a:rPr lang="en-US" dirty="0"/>
              <a:t>Note – in this document the name </a:t>
            </a:r>
            <a:r>
              <a:rPr lang="en-US" b="1" dirty="0"/>
              <a:t>Purview</a:t>
            </a:r>
            <a:r>
              <a:rPr lang="en-US" dirty="0"/>
              <a:t> – if not otherwise</a:t>
            </a:r>
          </a:p>
          <a:p>
            <a:r>
              <a:rPr lang="en-US" dirty="0"/>
              <a:t>stated - is used for the Data Governance part of Purview.</a:t>
            </a:r>
          </a:p>
        </p:txBody>
      </p: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50243-3552-EA42-5C9E-D37582B6DC86}"/>
              </a:ext>
            </a:extLst>
          </p:cNvPr>
          <p:cNvPicPr>
            <a:picLocks noChangeAspect="1"/>
          </p:cNvPicPr>
          <p:nvPr/>
        </p:nvPicPr>
        <p:blipFill>
          <a:blip r:embed="rId2"/>
          <a:stretch>
            <a:fillRect/>
          </a:stretch>
        </p:blipFill>
        <p:spPr>
          <a:xfrm>
            <a:off x="110990" y="1505096"/>
            <a:ext cx="7772400" cy="3847807"/>
          </a:xfrm>
          <a:prstGeom prst="rect">
            <a:avLst/>
          </a:prstGeom>
        </p:spPr>
      </p:pic>
      <p:sp>
        <p:nvSpPr>
          <p:cNvPr id="3" name="TextBox 2">
            <a:extLst>
              <a:ext uri="{FF2B5EF4-FFF2-40B4-BE49-F238E27FC236}">
                <a16:creationId xmlns:a16="http://schemas.microsoft.com/office/drawing/2014/main" id="{EDCF1A09-6FC3-F78F-B808-74EC01FE775B}"/>
              </a:ext>
            </a:extLst>
          </p:cNvPr>
          <p:cNvSpPr txBox="1"/>
          <p:nvPr/>
        </p:nvSpPr>
        <p:spPr>
          <a:xfrm>
            <a:off x="344490" y="443821"/>
            <a:ext cx="4967322" cy="369332"/>
          </a:xfrm>
          <a:prstGeom prst="rect">
            <a:avLst/>
          </a:prstGeom>
          <a:noFill/>
        </p:spPr>
        <p:txBody>
          <a:bodyPr wrap="none" rtlCol="0">
            <a:spAutoFit/>
          </a:bodyPr>
          <a:lstStyle/>
          <a:p>
            <a:r>
              <a:rPr lang="en-US" b="1" dirty="0"/>
              <a:t>Discovery – Enterprise glossary – Glossary terms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09455E0-D4CB-48DB-1CC0-8C7FD5FCA02D}"/>
              </a:ext>
            </a:extLst>
          </p:cNvPr>
          <p:cNvSpPr txBox="1"/>
          <p:nvPr/>
        </p:nvSpPr>
        <p:spPr>
          <a:xfrm>
            <a:off x="7156499" y="1979941"/>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a:solidFill>
                  <a:schemeClr val="accent1">
                    <a:lumMod val="50000"/>
                  </a:schemeClr>
                </a:solidFill>
              </a:rPr>
              <a:t>glossary terms </a:t>
            </a:r>
            <a:r>
              <a:rPr lang="en-US" dirty="0"/>
              <a:t>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5" name="Oval 4">
            <a:extLst>
              <a:ext uri="{FF2B5EF4-FFF2-40B4-BE49-F238E27FC236}">
                <a16:creationId xmlns:a16="http://schemas.microsoft.com/office/drawing/2014/main" id="{38CD52F6-0A1E-048E-FD8C-B83370DECF94}"/>
              </a:ext>
            </a:extLst>
          </p:cNvPr>
          <p:cNvSpPr/>
          <p:nvPr/>
        </p:nvSpPr>
        <p:spPr>
          <a:xfrm>
            <a:off x="110990" y="2449232"/>
            <a:ext cx="117370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C27C3692-724E-760E-949D-58E1343D899E}"/>
              </a:ext>
            </a:extLst>
          </p:cNvPr>
          <p:cNvSpPr/>
          <p:nvPr/>
        </p:nvSpPr>
        <p:spPr>
          <a:xfrm rot="11694641">
            <a:off x="3133189" y="312453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7496418-1E52-E4F1-0E2F-AB15EEB7EE65}"/>
              </a:ext>
            </a:extLst>
          </p:cNvPr>
          <p:cNvSpPr/>
          <p:nvPr/>
        </p:nvSpPr>
        <p:spPr>
          <a:xfrm>
            <a:off x="1170758" y="1856630"/>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997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AF6CD-35AF-5238-E6F7-E06298925BD5}"/>
              </a:ext>
            </a:extLst>
          </p:cNvPr>
          <p:cNvPicPr>
            <a:picLocks noChangeAspect="1"/>
          </p:cNvPicPr>
          <p:nvPr/>
        </p:nvPicPr>
        <p:blipFill>
          <a:blip r:embed="rId2"/>
          <a:stretch>
            <a:fillRect/>
          </a:stretch>
        </p:blipFill>
        <p:spPr>
          <a:xfrm>
            <a:off x="236123" y="1441174"/>
            <a:ext cx="7772400" cy="3975652"/>
          </a:xfrm>
          <a:prstGeom prst="rect">
            <a:avLst/>
          </a:prstGeom>
        </p:spPr>
      </p:pic>
      <p:sp>
        <p:nvSpPr>
          <p:cNvPr id="3" name="TextBox 2">
            <a:extLst>
              <a:ext uri="{FF2B5EF4-FFF2-40B4-BE49-F238E27FC236}">
                <a16:creationId xmlns:a16="http://schemas.microsoft.com/office/drawing/2014/main" id="{C98D20BB-0419-991F-BAB6-765B85CF7FDD}"/>
              </a:ext>
            </a:extLst>
          </p:cNvPr>
          <p:cNvSpPr txBox="1"/>
          <p:nvPr/>
        </p:nvSpPr>
        <p:spPr>
          <a:xfrm>
            <a:off x="344490" y="443821"/>
            <a:ext cx="5633722" cy="369332"/>
          </a:xfrm>
          <a:prstGeom prst="rect">
            <a:avLst/>
          </a:prstGeom>
          <a:noFill/>
        </p:spPr>
        <p:txBody>
          <a:bodyPr wrap="none" rtlCol="0">
            <a:spAutoFit/>
          </a:bodyPr>
          <a:lstStyle/>
          <a:p>
            <a:r>
              <a:rPr lang="en-US" b="1" dirty="0"/>
              <a:t>Discovery – Enterprise glossary – Critical data elements</a:t>
            </a:r>
            <a:endParaRPr lang="en-US" b="1" dirty="0">
              <a:solidFill>
                <a:schemeClr val="accent1">
                  <a:lumMod val="50000"/>
                </a:schemeClr>
              </a:solidFill>
            </a:endParaRPr>
          </a:p>
        </p:txBody>
      </p:sp>
      <p:sp>
        <p:nvSpPr>
          <p:cNvPr id="4" name="Oval 3">
            <a:extLst>
              <a:ext uri="{FF2B5EF4-FFF2-40B4-BE49-F238E27FC236}">
                <a16:creationId xmlns:a16="http://schemas.microsoft.com/office/drawing/2014/main" id="{77560B6E-1C6A-FB29-8737-3CA18EECB56C}"/>
              </a:ext>
            </a:extLst>
          </p:cNvPr>
          <p:cNvSpPr/>
          <p:nvPr/>
        </p:nvSpPr>
        <p:spPr>
          <a:xfrm>
            <a:off x="344490" y="2562587"/>
            <a:ext cx="1333170"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8CA4881-8E39-2505-6D9B-B15C1230E651}"/>
              </a:ext>
            </a:extLst>
          </p:cNvPr>
          <p:cNvSpPr txBox="1"/>
          <p:nvPr/>
        </p:nvSpPr>
        <p:spPr>
          <a:xfrm>
            <a:off x="7535421" y="1780254"/>
            <a:ext cx="4478645" cy="3416320"/>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a:solidFill>
                  <a:schemeClr val="accent1">
                    <a:lumMod val="50000"/>
                  </a:schemeClr>
                </a:solidFill>
              </a:rPr>
              <a:t>Critical data elements </a:t>
            </a:r>
            <a:r>
              <a:rPr lang="en-US" dirty="0"/>
              <a:t>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6" name="Right Arrow 5">
            <a:extLst>
              <a:ext uri="{FF2B5EF4-FFF2-40B4-BE49-F238E27FC236}">
                <a16:creationId xmlns:a16="http://schemas.microsoft.com/office/drawing/2014/main" id="{558BCEAC-5D46-2F61-760F-C05FDF4A58C8}"/>
              </a:ext>
            </a:extLst>
          </p:cNvPr>
          <p:cNvSpPr/>
          <p:nvPr/>
        </p:nvSpPr>
        <p:spPr>
          <a:xfrm rot="11694641">
            <a:off x="3607014" y="321597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D6DF75C-C88D-CCDE-4A80-E2133BBB941F}"/>
              </a:ext>
            </a:extLst>
          </p:cNvPr>
          <p:cNvSpPr/>
          <p:nvPr/>
        </p:nvSpPr>
        <p:spPr>
          <a:xfrm>
            <a:off x="2417667" y="1845811"/>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218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1FC9B-137D-DC29-3CE2-17F1677C8046}"/>
              </a:ext>
            </a:extLst>
          </p:cNvPr>
          <p:cNvPicPr>
            <a:picLocks noChangeAspect="1"/>
          </p:cNvPicPr>
          <p:nvPr/>
        </p:nvPicPr>
        <p:blipFill>
          <a:blip r:embed="rId2"/>
          <a:stretch>
            <a:fillRect/>
          </a:stretch>
        </p:blipFill>
        <p:spPr>
          <a:xfrm>
            <a:off x="190081" y="1441174"/>
            <a:ext cx="7772400" cy="3975652"/>
          </a:xfrm>
          <a:prstGeom prst="rect">
            <a:avLst/>
          </a:prstGeom>
        </p:spPr>
      </p:pic>
      <p:sp>
        <p:nvSpPr>
          <p:cNvPr id="2" name="TextBox 1">
            <a:extLst>
              <a:ext uri="{FF2B5EF4-FFF2-40B4-BE49-F238E27FC236}">
                <a16:creationId xmlns:a16="http://schemas.microsoft.com/office/drawing/2014/main" id="{FDD357ED-F6CF-634F-B447-381824F82B7B}"/>
              </a:ext>
            </a:extLst>
          </p:cNvPr>
          <p:cNvSpPr txBox="1"/>
          <p:nvPr/>
        </p:nvSpPr>
        <p:spPr>
          <a:xfrm>
            <a:off x="344490" y="443821"/>
            <a:ext cx="4033925" cy="369332"/>
          </a:xfrm>
          <a:prstGeom prst="rect">
            <a:avLst/>
          </a:prstGeom>
          <a:noFill/>
        </p:spPr>
        <p:txBody>
          <a:bodyPr wrap="none" rtlCol="0">
            <a:spAutoFit/>
          </a:bodyPr>
          <a:lstStyle/>
          <a:p>
            <a:r>
              <a:rPr lang="en-US" b="1" dirty="0"/>
              <a:t>Discovery – Enterprise glossary – OKRs</a:t>
            </a:r>
            <a:endParaRPr lang="en-US" b="1" dirty="0">
              <a:solidFill>
                <a:schemeClr val="accent1">
                  <a:lumMod val="50000"/>
                </a:schemeClr>
              </a:solidFill>
            </a:endParaRPr>
          </a:p>
        </p:txBody>
      </p:sp>
      <p:sp>
        <p:nvSpPr>
          <p:cNvPr id="4" name="Oval 3">
            <a:extLst>
              <a:ext uri="{FF2B5EF4-FFF2-40B4-BE49-F238E27FC236}">
                <a16:creationId xmlns:a16="http://schemas.microsoft.com/office/drawing/2014/main" id="{CBF596D6-5230-9233-E8C2-C96BB2740B3A}"/>
              </a:ext>
            </a:extLst>
          </p:cNvPr>
          <p:cNvSpPr/>
          <p:nvPr/>
        </p:nvSpPr>
        <p:spPr>
          <a:xfrm>
            <a:off x="344489" y="2585258"/>
            <a:ext cx="1257599"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98079B4-7DF1-06E9-93C0-AF1DE7044D94}"/>
              </a:ext>
            </a:extLst>
          </p:cNvPr>
          <p:cNvSpPr txBox="1"/>
          <p:nvPr/>
        </p:nvSpPr>
        <p:spPr>
          <a:xfrm>
            <a:off x="7535421" y="1780254"/>
            <a:ext cx="4478645" cy="3416320"/>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a:solidFill>
                  <a:schemeClr val="accent1">
                    <a:lumMod val="50000"/>
                  </a:schemeClr>
                </a:solidFill>
              </a:rPr>
              <a:t>objectives and key results</a:t>
            </a:r>
            <a:r>
              <a:rPr lang="en-US" dirty="0"/>
              <a:t> (OKRs) 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6" name="Right Arrow 5">
            <a:extLst>
              <a:ext uri="{FF2B5EF4-FFF2-40B4-BE49-F238E27FC236}">
                <a16:creationId xmlns:a16="http://schemas.microsoft.com/office/drawing/2014/main" id="{5A210B1F-0144-3AA4-3175-804E57C43323}"/>
              </a:ext>
            </a:extLst>
          </p:cNvPr>
          <p:cNvSpPr/>
          <p:nvPr/>
        </p:nvSpPr>
        <p:spPr>
          <a:xfrm rot="11694641">
            <a:off x="3607014" y="321597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BB7852D-A1D9-4707-AB7A-16E77E5ACD45}"/>
              </a:ext>
            </a:extLst>
          </p:cNvPr>
          <p:cNvSpPr/>
          <p:nvPr/>
        </p:nvSpPr>
        <p:spPr>
          <a:xfrm>
            <a:off x="2994467" y="1837499"/>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38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BAEDD-106B-DB9D-771A-73BEC86195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59DBE8-F050-3A41-3E48-0CA767364135}"/>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Governance domains</a:t>
            </a:r>
          </a:p>
        </p:txBody>
      </p:sp>
    </p:spTree>
    <p:extLst>
      <p:ext uri="{BB962C8B-B14F-4D97-AF65-F5344CB8AC3E}">
        <p14:creationId xmlns:p14="http://schemas.microsoft.com/office/powerpoint/2010/main" val="133476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5261F-047B-FAF1-D94E-D46AFED27463}"/>
              </a:ext>
            </a:extLst>
          </p:cNvPr>
          <p:cNvSpPr txBox="1"/>
          <p:nvPr/>
        </p:nvSpPr>
        <p:spPr>
          <a:xfrm>
            <a:off x="1284694" y="1201567"/>
            <a:ext cx="7857416" cy="1067600"/>
          </a:xfrm>
          <a:prstGeom prst="rect">
            <a:avLst/>
          </a:prstGeom>
          <a:noFill/>
        </p:spPr>
        <p:txBody>
          <a:bodyPr wrap="square">
            <a:spAutoFit/>
          </a:bodyPr>
          <a:lstStyle/>
          <a:p>
            <a:pPr fontAlgn="t">
              <a:lnSpc>
                <a:spcPts val="1500"/>
              </a:lnSpc>
              <a:buNone/>
            </a:pPr>
            <a:r>
              <a:rPr lang="en-US" sz="1600" b="1" i="0" dirty="0">
                <a:solidFill>
                  <a:schemeClr val="accent1">
                    <a:lumMod val="50000"/>
                  </a:schemeClr>
                </a:solidFill>
                <a:effectLst/>
              </a:rPr>
              <a:t>Governance domains</a:t>
            </a:r>
            <a:r>
              <a:rPr lang="en-US" sz="1600" b="0" i="0" dirty="0">
                <a:effectLst/>
              </a:rPr>
              <a:t> </a:t>
            </a:r>
            <a:r>
              <a:rPr lang="en-US" sz="1600" dirty="0"/>
              <a:t>provides a </a:t>
            </a:r>
            <a:r>
              <a:rPr lang="en-US" sz="1600" i="1" dirty="0"/>
              <a:t>logical and organizational structure</a:t>
            </a:r>
            <a:r>
              <a:rPr lang="en-US" sz="1600" dirty="0"/>
              <a:t> for managing data governance at scale. </a:t>
            </a:r>
          </a:p>
          <a:p>
            <a:pPr fontAlgn="t">
              <a:lnSpc>
                <a:spcPts val="1500"/>
              </a:lnSpc>
              <a:buNone/>
            </a:pPr>
            <a:endParaRPr lang="en-US" sz="1600" dirty="0"/>
          </a:p>
          <a:p>
            <a:pPr fontAlgn="t">
              <a:lnSpc>
                <a:spcPts val="1500"/>
              </a:lnSpc>
              <a:buNone/>
            </a:pPr>
            <a:r>
              <a:rPr lang="en-US" sz="1600" dirty="0"/>
              <a:t>They act as boundaries that align data assets, policies, roles, and ownership to business areas, rather than to purely technical systems.</a:t>
            </a:r>
          </a:p>
        </p:txBody>
      </p:sp>
      <p:sp>
        <p:nvSpPr>
          <p:cNvPr id="4" name="TextBox 3">
            <a:extLst>
              <a:ext uri="{FF2B5EF4-FFF2-40B4-BE49-F238E27FC236}">
                <a16:creationId xmlns:a16="http://schemas.microsoft.com/office/drawing/2014/main" id="{5E22E2B3-6792-9BCF-0B37-E78BA28555E5}"/>
              </a:ext>
            </a:extLst>
          </p:cNvPr>
          <p:cNvSpPr txBox="1"/>
          <p:nvPr/>
        </p:nvSpPr>
        <p:spPr>
          <a:xfrm>
            <a:off x="1284694" y="2730357"/>
            <a:ext cx="7957547" cy="3416320"/>
          </a:xfrm>
          <a:prstGeom prst="rect">
            <a:avLst/>
          </a:prstGeom>
          <a:noFill/>
        </p:spPr>
        <p:txBody>
          <a:bodyPr wrap="square" rtlCol="0">
            <a:spAutoFit/>
          </a:bodyPr>
          <a:lstStyle/>
          <a:p>
            <a:pPr marL="171450" indent="-171450">
              <a:buFont typeface="Arial" panose="020B0604020202020204" pitchFamily="34" charset="0"/>
              <a:buChar char="•"/>
            </a:pPr>
            <a:r>
              <a:rPr lang="en-US" sz="1200" dirty="0"/>
              <a:t>Governance domains are designed to reflect business concepts such as departments, functions, programs, or data subject areas (for example: </a:t>
            </a:r>
            <a:r>
              <a:rPr lang="en-US" sz="1200" i="1" dirty="0"/>
              <a:t>Finance</a:t>
            </a:r>
            <a:r>
              <a:rPr lang="en-US" sz="1200" dirty="0"/>
              <a:t>, </a:t>
            </a:r>
            <a:r>
              <a:rPr lang="en-US" sz="1200" i="1" dirty="0"/>
              <a:t>HR</a:t>
            </a:r>
            <a:r>
              <a:rPr lang="en-US" sz="1200" dirty="0"/>
              <a:t>, </a:t>
            </a:r>
            <a:r>
              <a:rPr lang="en-US" sz="1200" i="1" dirty="0"/>
              <a:t>Customer Data</a:t>
            </a:r>
            <a:r>
              <a:rPr lang="en-US" sz="1200" dirty="0"/>
              <a:t>, </a:t>
            </a:r>
            <a:r>
              <a:rPr lang="en-US" sz="1200" i="1" dirty="0"/>
              <a:t>Public Sector Case Management</a:t>
            </a:r>
            <a:r>
              <a:rPr lang="en-US" sz="1200" dirty="0"/>
              <a:t>). </a:t>
            </a:r>
            <a:br>
              <a:rPr lang="en-US" sz="1200" dirty="0"/>
            </a:br>
            <a:endParaRPr lang="en-US" sz="1200" dirty="0"/>
          </a:p>
          <a:p>
            <a:pPr marL="171450" indent="-171450">
              <a:buFont typeface="Arial" panose="020B0604020202020204" pitchFamily="34" charset="0"/>
              <a:buChar char="•"/>
            </a:pPr>
            <a:r>
              <a:rPr lang="en-US" sz="1200" dirty="0"/>
              <a:t>Governance Domains can be a created as a hierarchy</a:t>
            </a:r>
          </a:p>
          <a:p>
            <a:pPr marL="171450" indent="-171450">
              <a:buFont typeface="Arial" panose="020B0604020202020204" pitchFamily="34" charset="0"/>
              <a:buChar char="•"/>
            </a:pPr>
            <a:endParaRPr lang="en-US" sz="1200" dirty="0"/>
          </a:p>
          <a:p>
            <a:pPr marL="171450" indent="-171450" fontAlgn="t">
              <a:buFont typeface="Arial" panose="020B0604020202020204" pitchFamily="34" charset="0"/>
              <a:buChar char="•"/>
            </a:pPr>
            <a:r>
              <a:rPr lang="en-US" sz="1200" dirty="0"/>
              <a:t>Governance domains allow organizations to assign domain‑specific roles (such as data owners and data stewards) within each domain. This supports:</a:t>
            </a:r>
          </a:p>
          <a:p>
            <a:pPr marL="628650" lvl="1" indent="-171450" fontAlgn="t">
              <a:buFont typeface="Arial" panose="020B0604020202020204" pitchFamily="34" charset="0"/>
              <a:buChar char="•"/>
            </a:pPr>
            <a:r>
              <a:rPr lang="en-US" sz="1200" dirty="0"/>
              <a:t>Distributed ownership without losing central oversight</a:t>
            </a:r>
          </a:p>
          <a:p>
            <a:pPr marL="628650" lvl="1" indent="-171450" fontAlgn="t">
              <a:buFont typeface="Arial" panose="020B0604020202020204" pitchFamily="34" charset="0"/>
              <a:buChar char="•"/>
            </a:pPr>
            <a:r>
              <a:rPr lang="en-US" sz="1200" dirty="0"/>
              <a:t>Clear accountability for data quality, classification, and usage decisions</a:t>
            </a:r>
          </a:p>
          <a:p>
            <a:pPr marL="628650" lvl="1" indent="-171450" fontAlgn="t">
              <a:buFont typeface="Arial" panose="020B0604020202020204" pitchFamily="34" charset="0"/>
              <a:buChar char="•"/>
            </a:pPr>
            <a:r>
              <a:rPr lang="en-US" sz="1200" dirty="0"/>
              <a:t>Scalable governance across large or federated organizations</a:t>
            </a:r>
          </a:p>
          <a:p>
            <a:pPr marL="171450" indent="-171450">
              <a:buFont typeface="Arial" panose="020B0604020202020204" pitchFamily="34" charset="0"/>
              <a:buChar char="•"/>
            </a:pPr>
            <a:endParaRPr lang="en-US" sz="1200" dirty="0"/>
          </a:p>
          <a:p>
            <a:pPr marL="171450" indent="-171450" fontAlgn="t">
              <a:buFont typeface="Arial" panose="020B0604020202020204" pitchFamily="34" charset="0"/>
              <a:buChar char="•"/>
            </a:pPr>
            <a:r>
              <a:rPr lang="en-US" sz="1200" dirty="0"/>
              <a:t>Governance domains define where governance actions apply, including:</a:t>
            </a:r>
          </a:p>
          <a:p>
            <a:pPr marL="1085850" lvl="2" indent="-171450" fontAlgn="t">
              <a:buFont typeface="Arial" panose="020B0604020202020204" pitchFamily="34" charset="0"/>
              <a:buChar char="•"/>
            </a:pPr>
            <a:r>
              <a:rPr lang="en-US" sz="1200" dirty="0"/>
              <a:t>Data assets associated with a domain</a:t>
            </a:r>
          </a:p>
          <a:p>
            <a:pPr marL="1085850" lvl="2" indent="-171450" fontAlgn="t">
              <a:buFont typeface="Arial" panose="020B0604020202020204" pitchFamily="34" charset="0"/>
              <a:buChar char="•"/>
            </a:pPr>
            <a:r>
              <a:rPr lang="en-US" sz="1200" dirty="0"/>
              <a:t>Business metadata and definitions</a:t>
            </a:r>
          </a:p>
          <a:p>
            <a:pPr marL="1085850" lvl="2" indent="-171450" fontAlgn="t">
              <a:buFont typeface="Arial" panose="020B0604020202020204" pitchFamily="34" charset="0"/>
              <a:buChar char="•"/>
            </a:pPr>
            <a:r>
              <a:rPr lang="en-US" sz="1200" dirty="0"/>
              <a:t>Data quality rules and ownership context</a:t>
            </a:r>
          </a:p>
          <a:p>
            <a:pPr marL="628650" lvl="1" indent="-171450" fontAlgn="t">
              <a:buFont typeface="Arial" panose="020B0604020202020204" pitchFamily="34" charset="0"/>
              <a:buChar char="•"/>
            </a:pPr>
            <a:r>
              <a:rPr lang="en-US" sz="1200" dirty="0"/>
              <a:t>This helps avoid “one‑size‑fits‑all” governance and instead supports domain‑appropriate governance controls while still using a common platform.</a:t>
            </a:r>
          </a:p>
          <a:p>
            <a:pPr marL="171450" indent="-171450">
              <a:buFont typeface="Arial" panose="020B0604020202020204" pitchFamily="34" charset="0"/>
              <a:buChar char="•"/>
            </a:pPr>
            <a:endParaRPr lang="en-US" sz="1200" dirty="0"/>
          </a:p>
        </p:txBody>
      </p:sp>
      <p:sp>
        <p:nvSpPr>
          <p:cNvPr id="5" name="TextBox 4">
            <a:extLst>
              <a:ext uri="{FF2B5EF4-FFF2-40B4-BE49-F238E27FC236}">
                <a16:creationId xmlns:a16="http://schemas.microsoft.com/office/drawing/2014/main" id="{A9EDB128-3CDE-B186-7A89-B733565A0088}"/>
              </a:ext>
            </a:extLst>
          </p:cNvPr>
          <p:cNvSpPr txBox="1"/>
          <p:nvPr/>
        </p:nvSpPr>
        <p:spPr>
          <a:xfrm>
            <a:off x="344490" y="443821"/>
            <a:ext cx="3412537" cy="369332"/>
          </a:xfrm>
          <a:prstGeom prst="rect">
            <a:avLst/>
          </a:prstGeom>
          <a:noFill/>
        </p:spPr>
        <p:txBody>
          <a:bodyPr wrap="none" rtlCol="0">
            <a:spAutoFit/>
          </a:bodyPr>
          <a:lstStyle/>
          <a:p>
            <a:r>
              <a:rPr lang="en-US" b="1" dirty="0"/>
              <a:t>Governance Domains - overview</a:t>
            </a:r>
            <a:endParaRPr lang="en-US" b="1" dirty="0">
              <a:solidFill>
                <a:schemeClr val="accent1">
                  <a:lumMod val="50000"/>
                </a:schemeClr>
              </a:solidFill>
            </a:endParaRPr>
          </a:p>
        </p:txBody>
      </p:sp>
    </p:spTree>
    <p:extLst>
      <p:ext uri="{BB962C8B-B14F-4D97-AF65-F5344CB8AC3E}">
        <p14:creationId xmlns:p14="http://schemas.microsoft.com/office/powerpoint/2010/main" val="148029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597A-BA47-5FC2-2FD0-405CF3C4D1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6AA5C5-B442-4BBF-6499-9D9E9F3F2BF8}"/>
              </a:ext>
            </a:extLst>
          </p:cNvPr>
          <p:cNvSpPr txBox="1"/>
          <p:nvPr/>
        </p:nvSpPr>
        <p:spPr>
          <a:xfrm>
            <a:off x="586862" y="1322027"/>
            <a:ext cx="7857416" cy="298159"/>
          </a:xfrm>
          <a:prstGeom prst="rect">
            <a:avLst/>
          </a:prstGeom>
          <a:noFill/>
        </p:spPr>
        <p:txBody>
          <a:bodyPr wrap="square">
            <a:spAutoFit/>
          </a:bodyPr>
          <a:lstStyle/>
          <a:p>
            <a:pPr fontAlgn="t">
              <a:lnSpc>
                <a:spcPts val="1500"/>
              </a:lnSpc>
              <a:buNone/>
            </a:pPr>
            <a:r>
              <a:rPr lang="en-US" sz="1600" b="1" i="0" dirty="0">
                <a:solidFill>
                  <a:schemeClr val="accent1">
                    <a:lumMod val="50000"/>
                  </a:schemeClr>
                </a:solidFill>
                <a:effectLst/>
              </a:rPr>
              <a:t>Governance domains</a:t>
            </a:r>
            <a:r>
              <a:rPr lang="en-US" sz="1600" b="0" i="0" dirty="0">
                <a:effectLst/>
              </a:rPr>
              <a:t> </a:t>
            </a:r>
            <a:r>
              <a:rPr lang="en-US" sz="1600" dirty="0"/>
              <a:t>can contain the following elements</a:t>
            </a:r>
          </a:p>
        </p:txBody>
      </p:sp>
      <p:sp>
        <p:nvSpPr>
          <p:cNvPr id="5" name="TextBox 4">
            <a:extLst>
              <a:ext uri="{FF2B5EF4-FFF2-40B4-BE49-F238E27FC236}">
                <a16:creationId xmlns:a16="http://schemas.microsoft.com/office/drawing/2014/main" id="{709E12C1-C2F0-B600-9DF7-21E2BF083AD0}"/>
              </a:ext>
            </a:extLst>
          </p:cNvPr>
          <p:cNvSpPr txBox="1"/>
          <p:nvPr/>
        </p:nvSpPr>
        <p:spPr>
          <a:xfrm>
            <a:off x="344490" y="443821"/>
            <a:ext cx="3425361" cy="369332"/>
          </a:xfrm>
          <a:prstGeom prst="rect">
            <a:avLst/>
          </a:prstGeom>
          <a:noFill/>
        </p:spPr>
        <p:txBody>
          <a:bodyPr wrap="none" rtlCol="0">
            <a:spAutoFit/>
          </a:bodyPr>
          <a:lstStyle/>
          <a:p>
            <a:r>
              <a:rPr lang="en-US" b="1" dirty="0"/>
              <a:t>Governance Domains - elements</a:t>
            </a:r>
            <a:endParaRPr lang="en-US" b="1" dirty="0">
              <a:solidFill>
                <a:schemeClr val="accent1">
                  <a:lumMod val="50000"/>
                </a:schemeClr>
              </a:solidFill>
            </a:endParaRPr>
          </a:p>
        </p:txBody>
      </p:sp>
      <p:sp>
        <p:nvSpPr>
          <p:cNvPr id="2" name="TextBox 1">
            <a:extLst>
              <a:ext uri="{FF2B5EF4-FFF2-40B4-BE49-F238E27FC236}">
                <a16:creationId xmlns:a16="http://schemas.microsoft.com/office/drawing/2014/main" id="{A860175A-4C5A-14E3-DEA4-1F0D79D8EB79}"/>
              </a:ext>
            </a:extLst>
          </p:cNvPr>
          <p:cNvSpPr txBox="1"/>
          <p:nvPr/>
        </p:nvSpPr>
        <p:spPr>
          <a:xfrm>
            <a:off x="586862" y="2194212"/>
            <a:ext cx="5206233" cy="2123658"/>
          </a:xfrm>
          <a:prstGeom prst="rect">
            <a:avLst/>
          </a:prstGeom>
          <a:noFill/>
        </p:spPr>
        <p:txBody>
          <a:bodyPr wrap="none" rtlCol="0">
            <a:spAutoFit/>
          </a:bodyPr>
          <a:lstStyle/>
          <a:p>
            <a:pPr fontAlgn="t"/>
            <a:r>
              <a:rPr lang="en-US" sz="1200" b="1" dirty="0">
                <a:solidFill>
                  <a:schemeClr val="accent1">
                    <a:lumMod val="50000"/>
                  </a:schemeClr>
                </a:solidFill>
              </a:rPr>
              <a:t>Strategic Objectives (OKRs / KPIs)</a:t>
            </a:r>
          </a:p>
          <a:p>
            <a:pPr fontAlgn="t"/>
            <a:r>
              <a:rPr lang="en-US" sz="1200" dirty="0"/>
              <a:t>Governance domains are designed to connect </a:t>
            </a:r>
            <a:r>
              <a:rPr lang="en-US" sz="1200" b="1" dirty="0"/>
              <a:t>strategy → data → outcomes</a:t>
            </a:r>
            <a:r>
              <a:rPr lang="en-US" sz="1200" dirty="0"/>
              <a:t>.</a:t>
            </a:r>
          </a:p>
          <a:p>
            <a:pPr fontAlgn="t"/>
            <a:endParaRPr lang="en-US" sz="1200" b="1" dirty="0"/>
          </a:p>
          <a:p>
            <a:pPr fontAlgn="t"/>
            <a:r>
              <a:rPr lang="en-US" sz="1200" dirty="0"/>
              <a:t>OKRs (Objectives &amp; Key Results)</a:t>
            </a:r>
          </a:p>
          <a:p>
            <a:pPr fontAlgn="t"/>
            <a:r>
              <a:rPr lang="en-US" sz="1200" dirty="0"/>
              <a:t>You can describe domain‑level OKRs, for example:</a:t>
            </a:r>
          </a:p>
          <a:p>
            <a:pPr fontAlgn="t"/>
            <a:r>
              <a:rPr lang="en-US" sz="1200" i="1" dirty="0"/>
              <a:t>Objective</a:t>
            </a:r>
            <a:r>
              <a:rPr lang="en-US" sz="1200" dirty="0"/>
              <a:t>: Improve customer trust and regulatory compliance</a:t>
            </a:r>
          </a:p>
          <a:p>
            <a:pPr fontAlgn="t"/>
            <a:r>
              <a:rPr lang="en-US" sz="1200" i="1" dirty="0"/>
              <a:t>Key Results</a:t>
            </a:r>
            <a:r>
              <a:rPr lang="en-US" sz="1200" dirty="0"/>
              <a:t>: </a:t>
            </a:r>
          </a:p>
          <a:p>
            <a:pPr lvl="1" fontAlgn="t"/>
            <a:r>
              <a:rPr lang="en-US" sz="1200" dirty="0"/>
              <a:t>100% of customer identifiers classified</a:t>
            </a:r>
          </a:p>
          <a:p>
            <a:pPr lvl="1" fontAlgn="t"/>
            <a:r>
              <a:rPr lang="en-US" sz="1200" dirty="0"/>
              <a:t>Data quality score ≥ 95% on critical attributes</a:t>
            </a:r>
          </a:p>
          <a:p>
            <a:pPr lvl="1" fontAlgn="t"/>
            <a:r>
              <a:rPr lang="en-US" sz="1200" dirty="0"/>
              <a:t>GDPR access request SLA &lt; 14 days</a:t>
            </a:r>
          </a:p>
          <a:p>
            <a:endParaRPr lang="en-US" sz="1200" dirty="0"/>
          </a:p>
        </p:txBody>
      </p:sp>
      <p:sp>
        <p:nvSpPr>
          <p:cNvPr id="6" name="TextBox 5">
            <a:extLst>
              <a:ext uri="{FF2B5EF4-FFF2-40B4-BE49-F238E27FC236}">
                <a16:creationId xmlns:a16="http://schemas.microsoft.com/office/drawing/2014/main" id="{E525F9EC-3C4E-F98D-AE1E-D5A2876523C4}"/>
              </a:ext>
            </a:extLst>
          </p:cNvPr>
          <p:cNvSpPr txBox="1"/>
          <p:nvPr/>
        </p:nvSpPr>
        <p:spPr>
          <a:xfrm>
            <a:off x="6342758" y="2194212"/>
            <a:ext cx="4820679" cy="1015663"/>
          </a:xfrm>
          <a:prstGeom prst="rect">
            <a:avLst/>
          </a:prstGeom>
          <a:noFill/>
        </p:spPr>
        <p:txBody>
          <a:bodyPr wrap="square" rtlCol="0">
            <a:spAutoFit/>
          </a:bodyPr>
          <a:lstStyle/>
          <a:p>
            <a:pPr fontAlgn="t"/>
            <a:r>
              <a:rPr lang="en-US" sz="1200" b="1" dirty="0">
                <a:solidFill>
                  <a:schemeClr val="accent1">
                    <a:lumMod val="50000"/>
                  </a:schemeClr>
                </a:solidFill>
              </a:rPr>
              <a:t>Data Products (Core Concept)</a:t>
            </a:r>
          </a:p>
          <a:p>
            <a:pPr fontAlgn="t"/>
            <a:r>
              <a:rPr lang="en-US" sz="1200" dirty="0"/>
              <a:t>Governance Domains often act as the </a:t>
            </a:r>
            <a:r>
              <a:rPr lang="en-US" sz="1200" b="1" dirty="0"/>
              <a:t>home for related Data Products</a:t>
            </a:r>
            <a:r>
              <a:rPr lang="en-US" sz="1200" dirty="0"/>
              <a:t>.</a:t>
            </a:r>
          </a:p>
          <a:p>
            <a:pPr fontAlgn="t"/>
            <a:endParaRPr lang="en-US" sz="1200" dirty="0"/>
          </a:p>
          <a:p>
            <a:pPr fontAlgn="t"/>
            <a:r>
              <a:rPr lang="en-US" sz="1200" dirty="0"/>
              <a:t>Data product connects business logical with physical representation using the data assets</a:t>
            </a:r>
          </a:p>
        </p:txBody>
      </p:sp>
      <p:sp>
        <p:nvSpPr>
          <p:cNvPr id="7" name="TextBox 6">
            <a:extLst>
              <a:ext uri="{FF2B5EF4-FFF2-40B4-BE49-F238E27FC236}">
                <a16:creationId xmlns:a16="http://schemas.microsoft.com/office/drawing/2014/main" id="{E76E4FCF-FA64-4AC0-3F76-AC500BDF39C8}"/>
              </a:ext>
            </a:extLst>
          </p:cNvPr>
          <p:cNvSpPr txBox="1"/>
          <p:nvPr/>
        </p:nvSpPr>
        <p:spPr>
          <a:xfrm>
            <a:off x="586862" y="4521771"/>
            <a:ext cx="4348370" cy="1569660"/>
          </a:xfrm>
          <a:prstGeom prst="rect">
            <a:avLst/>
          </a:prstGeom>
          <a:noFill/>
        </p:spPr>
        <p:txBody>
          <a:bodyPr wrap="none" rtlCol="0">
            <a:spAutoFit/>
          </a:bodyPr>
          <a:lstStyle/>
          <a:p>
            <a:pPr fontAlgn="t"/>
            <a:r>
              <a:rPr lang="en-US" sz="1200" b="1" dirty="0">
                <a:solidFill>
                  <a:schemeClr val="accent1">
                    <a:lumMod val="50000"/>
                  </a:schemeClr>
                </a:solidFill>
              </a:rPr>
              <a:t>Critical Data Elements (CDEs)</a:t>
            </a:r>
          </a:p>
          <a:p>
            <a:pPr fontAlgn="t"/>
            <a:r>
              <a:rPr lang="en-US" sz="1200" dirty="0"/>
              <a:t>What are the </a:t>
            </a:r>
            <a:r>
              <a:rPr lang="en-US" sz="1200" b="1" dirty="0"/>
              <a:t>most important governance artifacts</a:t>
            </a:r>
            <a:r>
              <a:rPr lang="en-US" sz="1200" dirty="0"/>
              <a:t> in a domain.</a:t>
            </a:r>
          </a:p>
          <a:p>
            <a:pPr fontAlgn="t"/>
            <a:endParaRPr lang="en-US" sz="1200" b="1" dirty="0"/>
          </a:p>
          <a:p>
            <a:pPr fontAlgn="t"/>
            <a:r>
              <a:rPr lang="en-US" sz="1200" dirty="0"/>
              <a:t>CDE definitions</a:t>
            </a:r>
          </a:p>
          <a:p>
            <a:pPr fontAlgn="t"/>
            <a:r>
              <a:rPr lang="en-US" sz="1200" dirty="0"/>
              <a:t>Business definition</a:t>
            </a:r>
          </a:p>
          <a:p>
            <a:pPr fontAlgn="t"/>
            <a:r>
              <a:rPr lang="en-US" sz="1200" dirty="0"/>
              <a:t>Why it is critical (risk, reporting, regulation)</a:t>
            </a:r>
          </a:p>
          <a:p>
            <a:pPr fontAlgn="t"/>
            <a:r>
              <a:rPr lang="en-US" sz="1200" dirty="0"/>
              <a:t>Allowed values / meaning</a:t>
            </a:r>
          </a:p>
          <a:p>
            <a:pPr fontAlgn="t"/>
            <a:r>
              <a:rPr lang="en-US" sz="1200" dirty="0"/>
              <a:t>Sensitivity</a:t>
            </a:r>
          </a:p>
        </p:txBody>
      </p:sp>
      <p:sp>
        <p:nvSpPr>
          <p:cNvPr id="8" name="TextBox 7">
            <a:extLst>
              <a:ext uri="{FF2B5EF4-FFF2-40B4-BE49-F238E27FC236}">
                <a16:creationId xmlns:a16="http://schemas.microsoft.com/office/drawing/2014/main" id="{1606DF4D-9177-DF9A-6CF1-EEEF74563135}"/>
              </a:ext>
            </a:extLst>
          </p:cNvPr>
          <p:cNvSpPr txBox="1"/>
          <p:nvPr/>
        </p:nvSpPr>
        <p:spPr>
          <a:xfrm>
            <a:off x="6342758" y="4525782"/>
            <a:ext cx="4820679" cy="646331"/>
          </a:xfrm>
          <a:prstGeom prst="rect">
            <a:avLst/>
          </a:prstGeom>
          <a:noFill/>
        </p:spPr>
        <p:txBody>
          <a:bodyPr wrap="square" rtlCol="0">
            <a:spAutoFit/>
          </a:bodyPr>
          <a:lstStyle/>
          <a:p>
            <a:pPr fontAlgn="t"/>
            <a:r>
              <a:rPr lang="en-US" sz="1200" b="1" dirty="0">
                <a:solidFill>
                  <a:schemeClr val="accent1">
                    <a:lumMod val="50000"/>
                  </a:schemeClr>
                </a:solidFill>
              </a:rPr>
              <a:t>Glossary terms</a:t>
            </a:r>
          </a:p>
          <a:p>
            <a:pPr fontAlgn="t"/>
            <a:r>
              <a:rPr lang="en-US" sz="1200" dirty="0"/>
              <a:t>Governance Domains often has a need for own terms related to the business handling the domain. </a:t>
            </a:r>
          </a:p>
        </p:txBody>
      </p:sp>
    </p:spTree>
    <p:extLst>
      <p:ext uri="{BB962C8B-B14F-4D97-AF65-F5344CB8AC3E}">
        <p14:creationId xmlns:p14="http://schemas.microsoft.com/office/powerpoint/2010/main" val="235756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B5C00-B330-016C-AFAD-6B5E3E10AC69}"/>
              </a:ext>
            </a:extLst>
          </p:cNvPr>
          <p:cNvPicPr>
            <a:picLocks noChangeAspect="1"/>
          </p:cNvPicPr>
          <p:nvPr/>
        </p:nvPicPr>
        <p:blipFill>
          <a:blip r:embed="rId2"/>
          <a:stretch>
            <a:fillRect/>
          </a:stretch>
        </p:blipFill>
        <p:spPr>
          <a:xfrm>
            <a:off x="249195" y="1441174"/>
            <a:ext cx="7772400" cy="3975652"/>
          </a:xfrm>
          <a:prstGeom prst="rect">
            <a:avLst/>
          </a:prstGeom>
        </p:spPr>
      </p:pic>
      <p:sp>
        <p:nvSpPr>
          <p:cNvPr id="4" name="TextBox 3">
            <a:extLst>
              <a:ext uri="{FF2B5EF4-FFF2-40B4-BE49-F238E27FC236}">
                <a16:creationId xmlns:a16="http://schemas.microsoft.com/office/drawing/2014/main" id="{8D667CCB-805C-EEC0-B5D2-4BA14379A6AE}"/>
              </a:ext>
            </a:extLst>
          </p:cNvPr>
          <p:cNvSpPr txBox="1"/>
          <p:nvPr/>
        </p:nvSpPr>
        <p:spPr>
          <a:xfrm>
            <a:off x="344490" y="443821"/>
            <a:ext cx="3328412" cy="369332"/>
          </a:xfrm>
          <a:prstGeom prst="rect">
            <a:avLst/>
          </a:prstGeom>
          <a:noFill/>
        </p:spPr>
        <p:txBody>
          <a:bodyPr wrap="none" rtlCol="0">
            <a:spAutoFit/>
          </a:bodyPr>
          <a:lstStyle/>
          <a:p>
            <a:r>
              <a:rPr lang="en-US" b="1" dirty="0"/>
              <a:t>Governance Domains - creation</a:t>
            </a:r>
            <a:endParaRPr lang="en-US" b="1" dirty="0">
              <a:solidFill>
                <a:schemeClr val="accent1">
                  <a:lumMod val="50000"/>
                </a:schemeClr>
              </a:solidFill>
            </a:endParaRPr>
          </a:p>
        </p:txBody>
      </p:sp>
      <p:sp>
        <p:nvSpPr>
          <p:cNvPr id="5" name="Oval 4">
            <a:extLst>
              <a:ext uri="{FF2B5EF4-FFF2-40B4-BE49-F238E27FC236}">
                <a16:creationId xmlns:a16="http://schemas.microsoft.com/office/drawing/2014/main" id="{FFD8F75A-F73F-7BA6-93E3-31193C514309}"/>
              </a:ext>
            </a:extLst>
          </p:cNvPr>
          <p:cNvSpPr/>
          <p:nvPr/>
        </p:nvSpPr>
        <p:spPr>
          <a:xfrm>
            <a:off x="249195" y="2849753"/>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E82DC2F-1B7C-C973-70C2-7E049735A426}"/>
              </a:ext>
            </a:extLst>
          </p:cNvPr>
          <p:cNvSpPr/>
          <p:nvPr/>
        </p:nvSpPr>
        <p:spPr>
          <a:xfrm>
            <a:off x="1605779" y="1900961"/>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D0F8FC5-BB65-9A59-7F9B-277B0E8F7371}"/>
              </a:ext>
            </a:extLst>
          </p:cNvPr>
          <p:cNvSpPr txBox="1"/>
          <p:nvPr/>
        </p:nvSpPr>
        <p:spPr>
          <a:xfrm>
            <a:off x="7144050" y="987868"/>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Governance domains can be created by clicking </a:t>
            </a:r>
            <a:r>
              <a:rPr lang="en-US" u="sng" dirty="0">
                <a:solidFill>
                  <a:schemeClr val="accent1">
                    <a:lumMod val="50000"/>
                  </a:schemeClr>
                </a:solidFill>
              </a:rPr>
              <a:t>New Governance Domain</a:t>
            </a:r>
          </a:p>
          <a:p>
            <a:endParaRPr lang="en-US" dirty="0"/>
          </a:p>
          <a:p>
            <a:r>
              <a:rPr lang="en-US" dirty="0"/>
              <a:t>-or-</a:t>
            </a:r>
          </a:p>
          <a:p>
            <a:endParaRPr lang="en-US" dirty="0"/>
          </a:p>
          <a:p>
            <a:r>
              <a:rPr lang="en-US" dirty="0"/>
              <a:t>Be maintained by click </a:t>
            </a:r>
            <a:r>
              <a:rPr lang="en-US" u="sng" dirty="0">
                <a:solidFill>
                  <a:schemeClr val="accent1">
                    <a:lumMod val="50000"/>
                  </a:schemeClr>
                </a:solidFill>
              </a:rPr>
              <a:t>Edit</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8" name="Oval 7">
            <a:extLst>
              <a:ext uri="{FF2B5EF4-FFF2-40B4-BE49-F238E27FC236}">
                <a16:creationId xmlns:a16="http://schemas.microsoft.com/office/drawing/2014/main" id="{9CD06C40-B734-F121-F28F-CC86449B2035}"/>
              </a:ext>
            </a:extLst>
          </p:cNvPr>
          <p:cNvSpPr/>
          <p:nvPr/>
        </p:nvSpPr>
        <p:spPr>
          <a:xfrm>
            <a:off x="5252814" y="3002611"/>
            <a:ext cx="889121"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494A99C7-B361-7012-632D-CA9E59391148}"/>
              </a:ext>
            </a:extLst>
          </p:cNvPr>
          <p:cNvSpPr/>
          <p:nvPr/>
        </p:nvSpPr>
        <p:spPr>
          <a:xfrm rot="10547666">
            <a:off x="2949841" y="1729610"/>
            <a:ext cx="5441100" cy="14169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306F9BBD-A2D8-EAC9-045D-75E0FF9487B4}"/>
              </a:ext>
            </a:extLst>
          </p:cNvPr>
          <p:cNvSpPr/>
          <p:nvPr/>
        </p:nvSpPr>
        <p:spPr>
          <a:xfrm rot="10344475">
            <a:off x="6182771" y="2828663"/>
            <a:ext cx="3271223" cy="10910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493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0913A-B84A-537F-9757-01424F2B49EA}"/>
              </a:ext>
            </a:extLst>
          </p:cNvPr>
          <p:cNvPicPr>
            <a:picLocks noChangeAspect="1"/>
          </p:cNvPicPr>
          <p:nvPr/>
        </p:nvPicPr>
        <p:blipFill>
          <a:blip r:embed="rId2"/>
          <a:stretch>
            <a:fillRect/>
          </a:stretch>
        </p:blipFill>
        <p:spPr>
          <a:xfrm>
            <a:off x="191530" y="1441174"/>
            <a:ext cx="7772400" cy="3975652"/>
          </a:xfrm>
          <a:prstGeom prst="rect">
            <a:avLst/>
          </a:prstGeom>
        </p:spPr>
      </p:pic>
      <p:pic>
        <p:nvPicPr>
          <p:cNvPr id="3" name="Picture 2">
            <a:extLst>
              <a:ext uri="{FF2B5EF4-FFF2-40B4-BE49-F238E27FC236}">
                <a16:creationId xmlns:a16="http://schemas.microsoft.com/office/drawing/2014/main" id="{05D94035-0545-84FE-0BC4-052FB89AFBA6}"/>
              </a:ext>
            </a:extLst>
          </p:cNvPr>
          <p:cNvPicPr>
            <a:picLocks noChangeAspect="1"/>
          </p:cNvPicPr>
          <p:nvPr/>
        </p:nvPicPr>
        <p:blipFill>
          <a:blip r:embed="rId3"/>
          <a:stretch>
            <a:fillRect/>
          </a:stretch>
        </p:blipFill>
        <p:spPr>
          <a:xfrm>
            <a:off x="1606378" y="2959443"/>
            <a:ext cx="1263650" cy="1289050"/>
          </a:xfrm>
          <a:prstGeom prst="rect">
            <a:avLst/>
          </a:prstGeom>
        </p:spPr>
      </p:pic>
      <p:sp>
        <p:nvSpPr>
          <p:cNvPr id="5" name="TextBox 4">
            <a:extLst>
              <a:ext uri="{FF2B5EF4-FFF2-40B4-BE49-F238E27FC236}">
                <a16:creationId xmlns:a16="http://schemas.microsoft.com/office/drawing/2014/main" id="{17D3F6C3-738A-332C-D353-F25B81818E1C}"/>
              </a:ext>
            </a:extLst>
          </p:cNvPr>
          <p:cNvSpPr txBox="1"/>
          <p:nvPr/>
        </p:nvSpPr>
        <p:spPr>
          <a:xfrm>
            <a:off x="7144050" y="987868"/>
            <a:ext cx="4478645" cy="3662541"/>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Governance domain</a:t>
            </a:r>
            <a:r>
              <a:rPr lang="en-US" dirty="0"/>
              <a:t> has a required </a:t>
            </a:r>
            <a:r>
              <a:rPr lang="en-US" u="sng" dirty="0"/>
              <a:t>name</a:t>
            </a:r>
            <a:r>
              <a:rPr lang="en-US" dirty="0"/>
              <a:t> and </a:t>
            </a:r>
            <a:r>
              <a:rPr lang="en-US" u="sng" dirty="0"/>
              <a:t>description</a:t>
            </a:r>
            <a:r>
              <a:rPr lang="en-US" dirty="0"/>
              <a:t>.</a:t>
            </a:r>
          </a:p>
          <a:p>
            <a:endParaRPr lang="en-US" dirty="0"/>
          </a:p>
          <a:p>
            <a:r>
              <a:rPr lang="en-US" dirty="0"/>
              <a:t>Also, the </a:t>
            </a:r>
            <a:r>
              <a:rPr lang="en-US" u="sng" dirty="0"/>
              <a:t>type</a:t>
            </a:r>
            <a:r>
              <a:rPr lang="en-US" dirty="0"/>
              <a:t> need to be specified and can be one of:</a:t>
            </a:r>
          </a:p>
          <a:p>
            <a:pPr marL="285750" indent="-285750">
              <a:buFont typeface="Arial" panose="020B0604020202020204" pitchFamily="34" charset="0"/>
              <a:buChar char="•"/>
            </a:pPr>
            <a:r>
              <a:rPr lang="en-US" sz="1400" dirty="0"/>
              <a:t>Functional Unit</a:t>
            </a:r>
          </a:p>
          <a:p>
            <a:pPr marL="285750" indent="-285750">
              <a:buFont typeface="Arial" panose="020B0604020202020204" pitchFamily="34" charset="0"/>
              <a:buChar char="•"/>
            </a:pPr>
            <a:r>
              <a:rPr lang="en-US" sz="1400" dirty="0"/>
              <a:t>Line of Business</a:t>
            </a:r>
          </a:p>
          <a:p>
            <a:pPr marL="285750" indent="-285750">
              <a:buFont typeface="Arial" panose="020B0604020202020204" pitchFamily="34" charset="0"/>
              <a:buChar char="•"/>
            </a:pPr>
            <a:r>
              <a:rPr lang="en-US" sz="1400" dirty="0"/>
              <a:t>Data Domain</a:t>
            </a:r>
          </a:p>
          <a:p>
            <a:pPr marL="285750" indent="-285750">
              <a:buFont typeface="Arial" panose="020B0604020202020204" pitchFamily="34" charset="0"/>
              <a:buChar char="•"/>
            </a:pPr>
            <a:r>
              <a:rPr lang="en-US" sz="1400" dirty="0"/>
              <a:t>Regulatory</a:t>
            </a:r>
          </a:p>
          <a:p>
            <a:pPr marL="285750" indent="-285750">
              <a:buFont typeface="Arial" panose="020B0604020202020204" pitchFamily="34" charset="0"/>
              <a:buChar char="•"/>
            </a:pPr>
            <a:r>
              <a:rPr lang="en-US" sz="1400" dirty="0"/>
              <a:t>Project</a:t>
            </a:r>
          </a:p>
          <a:p>
            <a:endParaRPr lang="en-US" dirty="0"/>
          </a:p>
          <a:p>
            <a:r>
              <a:rPr lang="en-US" dirty="0"/>
              <a:t>If this </a:t>
            </a:r>
            <a:r>
              <a:rPr lang="en-US" dirty="0">
                <a:solidFill>
                  <a:schemeClr val="accent1">
                    <a:lumMod val="50000"/>
                  </a:schemeClr>
                </a:solidFill>
              </a:rPr>
              <a:t>Governance Domain</a:t>
            </a:r>
            <a:r>
              <a:rPr lang="en-US" dirty="0"/>
              <a:t> belongs under another </a:t>
            </a:r>
            <a:r>
              <a:rPr lang="en-US" dirty="0">
                <a:solidFill>
                  <a:schemeClr val="accent1">
                    <a:lumMod val="50000"/>
                  </a:schemeClr>
                </a:solidFill>
              </a:rPr>
              <a:t>Governance Domains</a:t>
            </a:r>
            <a:r>
              <a:rPr lang="en-US" dirty="0"/>
              <a:t>, this </a:t>
            </a:r>
            <a:r>
              <a:rPr lang="en-US" u="sng" dirty="0"/>
              <a:t>parent</a:t>
            </a:r>
            <a:r>
              <a:rPr lang="en-US" dirty="0"/>
              <a:t> can be selected.</a:t>
            </a:r>
            <a:endParaRPr lang="en-US" i="1" dirty="0">
              <a:solidFill>
                <a:schemeClr val="accent1">
                  <a:lumMod val="50000"/>
                </a:schemeClr>
              </a:solidFill>
            </a:endParaRPr>
          </a:p>
        </p:txBody>
      </p:sp>
      <p:sp>
        <p:nvSpPr>
          <p:cNvPr id="7" name="TextBox 6">
            <a:extLst>
              <a:ext uri="{FF2B5EF4-FFF2-40B4-BE49-F238E27FC236}">
                <a16:creationId xmlns:a16="http://schemas.microsoft.com/office/drawing/2014/main" id="{49E8EEA7-E03E-CE33-E6CA-72200C8E7FE3}"/>
              </a:ext>
            </a:extLst>
          </p:cNvPr>
          <p:cNvSpPr txBox="1"/>
          <p:nvPr/>
        </p:nvSpPr>
        <p:spPr>
          <a:xfrm>
            <a:off x="344490" y="443821"/>
            <a:ext cx="4809906" cy="369332"/>
          </a:xfrm>
          <a:prstGeom prst="rect">
            <a:avLst/>
          </a:prstGeom>
          <a:noFill/>
        </p:spPr>
        <p:txBody>
          <a:bodyPr wrap="none" rtlCol="0">
            <a:spAutoFit/>
          </a:bodyPr>
          <a:lstStyle/>
          <a:p>
            <a:r>
              <a:rPr lang="en-US" b="1" dirty="0"/>
              <a:t>Governance Domains – creation screen - 1 of 2</a:t>
            </a:r>
            <a:endParaRPr lang="en-US" b="1" dirty="0">
              <a:solidFill>
                <a:schemeClr val="accent1">
                  <a:lumMod val="50000"/>
                </a:schemeClr>
              </a:solidFill>
            </a:endParaRPr>
          </a:p>
        </p:txBody>
      </p:sp>
    </p:spTree>
    <p:extLst>
      <p:ext uri="{BB962C8B-B14F-4D97-AF65-F5344CB8AC3E}">
        <p14:creationId xmlns:p14="http://schemas.microsoft.com/office/powerpoint/2010/main" val="313258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089F8-229D-6643-AF3A-D09D95F6056A}"/>
              </a:ext>
            </a:extLst>
          </p:cNvPr>
          <p:cNvPicPr>
            <a:picLocks noChangeAspect="1"/>
          </p:cNvPicPr>
          <p:nvPr/>
        </p:nvPicPr>
        <p:blipFill>
          <a:blip r:embed="rId2"/>
          <a:stretch>
            <a:fillRect/>
          </a:stretch>
        </p:blipFill>
        <p:spPr>
          <a:xfrm>
            <a:off x="224481" y="1347825"/>
            <a:ext cx="7772400" cy="4162350"/>
          </a:xfrm>
          <a:prstGeom prst="rect">
            <a:avLst/>
          </a:prstGeom>
        </p:spPr>
      </p:pic>
      <p:sp>
        <p:nvSpPr>
          <p:cNvPr id="3" name="TextBox 2">
            <a:extLst>
              <a:ext uri="{FF2B5EF4-FFF2-40B4-BE49-F238E27FC236}">
                <a16:creationId xmlns:a16="http://schemas.microsoft.com/office/drawing/2014/main" id="{F595C4BF-1313-C5AF-BBB5-A59BCF5A737D}"/>
              </a:ext>
            </a:extLst>
          </p:cNvPr>
          <p:cNvSpPr txBox="1"/>
          <p:nvPr/>
        </p:nvSpPr>
        <p:spPr>
          <a:xfrm>
            <a:off x="7144050" y="987868"/>
            <a:ext cx="4478645" cy="2862322"/>
          </a:xfrm>
          <a:prstGeom prst="rect">
            <a:avLst/>
          </a:prstGeom>
          <a:solidFill>
            <a:srgbClr val="FFFDF9">
              <a:alpha val="66000"/>
            </a:srgbClr>
          </a:solidFill>
          <a:ln>
            <a:solidFill>
              <a:schemeClr val="accent2"/>
            </a:solidFill>
          </a:ln>
        </p:spPr>
        <p:txBody>
          <a:bodyPr wrap="square" rtlCol="0">
            <a:spAutoFit/>
          </a:bodyPr>
          <a:lstStyle/>
          <a:p>
            <a:r>
              <a:rPr lang="en-US" dirty="0"/>
              <a:t>If any </a:t>
            </a:r>
            <a:r>
              <a:rPr lang="en-US" dirty="0">
                <a:solidFill>
                  <a:schemeClr val="accent1">
                    <a:lumMod val="50000"/>
                  </a:schemeClr>
                </a:solidFill>
              </a:rPr>
              <a:t>custom attributes </a:t>
            </a:r>
            <a:r>
              <a:rPr lang="en-US" dirty="0"/>
              <a:t>is available at the </a:t>
            </a:r>
            <a:r>
              <a:rPr lang="en-US" dirty="0">
                <a:solidFill>
                  <a:schemeClr val="accent1">
                    <a:lumMod val="50000"/>
                  </a:schemeClr>
                </a:solidFill>
              </a:rPr>
              <a:t>Governance domain</a:t>
            </a:r>
            <a:r>
              <a:rPr lang="en-US" dirty="0"/>
              <a:t> level, these will be shown on the second screen.</a:t>
            </a:r>
          </a:p>
          <a:p>
            <a:endParaRPr lang="en-US" dirty="0"/>
          </a:p>
          <a:p>
            <a:r>
              <a:rPr lang="en-US" dirty="0"/>
              <a:t>And appropriate values can be assigned.</a:t>
            </a:r>
          </a:p>
          <a:p>
            <a:endParaRPr lang="en-US" dirty="0"/>
          </a:p>
          <a:p>
            <a:r>
              <a:rPr lang="en-US" dirty="0"/>
              <a:t>Click </a:t>
            </a:r>
            <a:r>
              <a:rPr lang="en-US" u="sng" dirty="0"/>
              <a:t>Creat</a:t>
            </a:r>
            <a:r>
              <a:rPr lang="en-US" dirty="0"/>
              <a:t>e to create the </a:t>
            </a:r>
            <a:r>
              <a:rPr lang="en-US" dirty="0">
                <a:solidFill>
                  <a:schemeClr val="accent1">
                    <a:lumMod val="50000"/>
                  </a:schemeClr>
                </a:solidFill>
              </a:rPr>
              <a:t>Governance Domain</a:t>
            </a:r>
            <a:r>
              <a:rPr lang="en-US" dirty="0"/>
              <a:t>.</a:t>
            </a:r>
          </a:p>
          <a:p>
            <a:endParaRPr lang="en-US" i="1" dirty="0">
              <a:solidFill>
                <a:schemeClr val="accent1">
                  <a:lumMod val="50000"/>
                </a:schemeClr>
              </a:solidFill>
            </a:endParaRPr>
          </a:p>
          <a:p>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244FBA81-6588-B8B9-F0A9-C73AA0AC3B9F}"/>
              </a:ext>
            </a:extLst>
          </p:cNvPr>
          <p:cNvSpPr txBox="1"/>
          <p:nvPr/>
        </p:nvSpPr>
        <p:spPr>
          <a:xfrm>
            <a:off x="344490" y="443821"/>
            <a:ext cx="4809906" cy="369332"/>
          </a:xfrm>
          <a:prstGeom prst="rect">
            <a:avLst/>
          </a:prstGeom>
          <a:noFill/>
        </p:spPr>
        <p:txBody>
          <a:bodyPr wrap="none" rtlCol="0">
            <a:spAutoFit/>
          </a:bodyPr>
          <a:lstStyle/>
          <a:p>
            <a:r>
              <a:rPr lang="en-US" b="1" dirty="0"/>
              <a:t>Governance Domains – creation screen - 2 of 2</a:t>
            </a:r>
            <a:endParaRPr lang="en-US" b="1" dirty="0">
              <a:solidFill>
                <a:schemeClr val="accent1">
                  <a:lumMod val="50000"/>
                </a:schemeClr>
              </a:solidFill>
            </a:endParaRPr>
          </a:p>
        </p:txBody>
      </p:sp>
    </p:spTree>
    <p:extLst>
      <p:ext uri="{BB962C8B-B14F-4D97-AF65-F5344CB8AC3E}">
        <p14:creationId xmlns:p14="http://schemas.microsoft.com/office/powerpoint/2010/main" val="110290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FA997-46DD-E4CE-9C40-8139EA558AB7}"/>
              </a:ext>
            </a:extLst>
          </p:cNvPr>
          <p:cNvPicPr>
            <a:picLocks noChangeAspect="1"/>
          </p:cNvPicPr>
          <p:nvPr/>
        </p:nvPicPr>
        <p:blipFill>
          <a:blip r:embed="rId2"/>
          <a:stretch>
            <a:fillRect/>
          </a:stretch>
        </p:blipFill>
        <p:spPr>
          <a:xfrm>
            <a:off x="240957" y="1519608"/>
            <a:ext cx="7772400" cy="3818784"/>
          </a:xfrm>
          <a:prstGeom prst="rect">
            <a:avLst/>
          </a:prstGeom>
        </p:spPr>
      </p:pic>
      <p:sp>
        <p:nvSpPr>
          <p:cNvPr id="3" name="TextBox 2">
            <a:extLst>
              <a:ext uri="{FF2B5EF4-FFF2-40B4-BE49-F238E27FC236}">
                <a16:creationId xmlns:a16="http://schemas.microsoft.com/office/drawing/2014/main" id="{C25351A7-214D-26E0-C7B1-CCE24041A861}"/>
              </a:ext>
            </a:extLst>
          </p:cNvPr>
          <p:cNvSpPr txBox="1"/>
          <p:nvPr/>
        </p:nvSpPr>
        <p:spPr>
          <a:xfrm>
            <a:off x="344490" y="443821"/>
            <a:ext cx="5038815" cy="369332"/>
          </a:xfrm>
          <a:prstGeom prst="rect">
            <a:avLst/>
          </a:prstGeom>
          <a:noFill/>
        </p:spPr>
        <p:txBody>
          <a:bodyPr wrap="none" rtlCol="0">
            <a:spAutoFit/>
          </a:bodyPr>
          <a:lstStyle/>
          <a:p>
            <a:r>
              <a:rPr lang="en-US" b="1" dirty="0"/>
              <a:t>Governance Domains – Overview screen - details</a:t>
            </a:r>
            <a:endParaRPr lang="en-US" b="1" dirty="0">
              <a:solidFill>
                <a:schemeClr val="accent1">
                  <a:lumMod val="50000"/>
                </a:schemeClr>
              </a:solidFill>
            </a:endParaRPr>
          </a:p>
        </p:txBody>
      </p:sp>
    </p:spTree>
    <p:extLst>
      <p:ext uri="{BB962C8B-B14F-4D97-AF65-F5344CB8AC3E}">
        <p14:creationId xmlns:p14="http://schemas.microsoft.com/office/powerpoint/2010/main" val="316253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C98B-A882-D20D-4BB7-B27CB4F9DB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039725-BF3F-E2DE-64B9-DB998EEDD504}"/>
              </a:ext>
            </a:extLst>
          </p:cNvPr>
          <p:cNvSpPr>
            <a:spLocks noGrp="1"/>
          </p:cNvSpPr>
          <p:nvPr>
            <p:ph type="body" sz="quarter" idx="4294967295"/>
          </p:nvPr>
        </p:nvSpPr>
        <p:spPr>
          <a:xfrm>
            <a:off x="6400800" y="2384897"/>
            <a:ext cx="5127585" cy="2566481"/>
          </a:xfrm>
          <a:prstGeom prst="rect">
            <a:avLst/>
          </a:prstGeom>
        </p:spPr>
        <p:txBody>
          <a:bodyPr/>
          <a:lstStyle/>
          <a:p>
            <a:pPr marL="0" indent="0">
              <a:buNone/>
            </a:pPr>
            <a:r>
              <a:rPr lang="en-GB" sz="4000" dirty="0">
                <a:solidFill>
                  <a:schemeClr val="bg1"/>
                </a:solidFill>
              </a:rPr>
              <a:t>Get </a:t>
            </a:r>
            <a:r>
              <a:rPr lang="en-GB" sz="4000" b="1" dirty="0">
                <a:solidFill>
                  <a:schemeClr val="accent1">
                    <a:lumMod val="50000"/>
                  </a:schemeClr>
                </a:solidFill>
              </a:rPr>
              <a:t>Purview Data Governance</a:t>
            </a:r>
            <a:r>
              <a:rPr lang="en-GB" sz="4000" dirty="0">
                <a:solidFill>
                  <a:schemeClr val="bg1"/>
                </a:solidFill>
              </a:rPr>
              <a:t> running</a:t>
            </a:r>
            <a:endParaRPr lang="en-DK" sz="4000">
              <a:solidFill>
                <a:schemeClr val="bg1"/>
              </a:solidFill>
            </a:endParaRPr>
          </a:p>
        </p:txBody>
      </p:sp>
    </p:spTree>
    <p:extLst>
      <p:ext uri="{BB962C8B-B14F-4D97-AF65-F5344CB8AC3E}">
        <p14:creationId xmlns:p14="http://schemas.microsoft.com/office/powerpoint/2010/main" val="353434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DFD26-3C22-798A-10A9-C7C2C6721AE7}"/>
              </a:ext>
            </a:extLst>
          </p:cNvPr>
          <p:cNvPicPr>
            <a:picLocks noChangeAspect="1"/>
          </p:cNvPicPr>
          <p:nvPr/>
        </p:nvPicPr>
        <p:blipFill>
          <a:blip r:embed="rId2"/>
          <a:stretch>
            <a:fillRect/>
          </a:stretch>
        </p:blipFill>
        <p:spPr>
          <a:xfrm>
            <a:off x="264459" y="1519608"/>
            <a:ext cx="7772400" cy="3818784"/>
          </a:xfrm>
          <a:prstGeom prst="rect">
            <a:avLst/>
          </a:prstGeom>
        </p:spPr>
      </p:pic>
      <p:sp>
        <p:nvSpPr>
          <p:cNvPr id="3" name="TextBox 2">
            <a:extLst>
              <a:ext uri="{FF2B5EF4-FFF2-40B4-BE49-F238E27FC236}">
                <a16:creationId xmlns:a16="http://schemas.microsoft.com/office/drawing/2014/main" id="{8721025E-5A6F-D491-AE05-16E24B5E5EE3}"/>
              </a:ext>
            </a:extLst>
          </p:cNvPr>
          <p:cNvSpPr txBox="1"/>
          <p:nvPr/>
        </p:nvSpPr>
        <p:spPr>
          <a:xfrm>
            <a:off x="344490" y="443821"/>
            <a:ext cx="6152646" cy="369332"/>
          </a:xfrm>
          <a:prstGeom prst="rect">
            <a:avLst/>
          </a:prstGeom>
          <a:noFill/>
        </p:spPr>
        <p:txBody>
          <a:bodyPr wrap="none" rtlCol="0">
            <a:spAutoFit/>
          </a:bodyPr>
          <a:lstStyle/>
          <a:p>
            <a:r>
              <a:rPr lang="en-US" b="1" dirty="0"/>
              <a:t>Governance Domains – Overview screen – custom attributes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AEFD521A-B0B5-C0B6-C000-48F6C7437A7C}"/>
              </a:ext>
            </a:extLst>
          </p:cNvPr>
          <p:cNvSpPr txBox="1"/>
          <p:nvPr/>
        </p:nvSpPr>
        <p:spPr>
          <a:xfrm>
            <a:off x="6948606" y="2551837"/>
            <a:ext cx="4478645" cy="1754326"/>
          </a:xfrm>
          <a:prstGeom prst="rect">
            <a:avLst/>
          </a:prstGeom>
          <a:solidFill>
            <a:srgbClr val="FFFDF9">
              <a:alpha val="66000"/>
            </a:srgbClr>
          </a:solidFill>
          <a:ln>
            <a:solidFill>
              <a:schemeClr val="accent2"/>
            </a:solidFill>
          </a:ln>
        </p:spPr>
        <p:txBody>
          <a:bodyPr wrap="square" rtlCol="0">
            <a:spAutoFit/>
          </a:bodyPr>
          <a:lstStyle/>
          <a:p>
            <a:r>
              <a:rPr lang="en-US" dirty="0"/>
              <a:t>If any </a:t>
            </a:r>
            <a:r>
              <a:rPr lang="en-US" dirty="0">
                <a:solidFill>
                  <a:schemeClr val="accent1">
                    <a:lumMod val="50000"/>
                  </a:schemeClr>
                </a:solidFill>
              </a:rPr>
              <a:t>custom attributes </a:t>
            </a:r>
            <a:r>
              <a:rPr lang="en-US" dirty="0"/>
              <a:t>is available at the </a:t>
            </a:r>
            <a:r>
              <a:rPr lang="en-US" dirty="0">
                <a:solidFill>
                  <a:schemeClr val="accent1">
                    <a:lumMod val="50000"/>
                  </a:schemeClr>
                </a:solidFill>
              </a:rPr>
              <a:t>Governance domain</a:t>
            </a:r>
            <a:r>
              <a:rPr lang="en-US" dirty="0"/>
              <a:t> level, these will be shown on this screen.</a:t>
            </a:r>
          </a:p>
          <a:p>
            <a:endParaRPr lang="en-US" dirty="0"/>
          </a:p>
          <a:p>
            <a:r>
              <a:rPr lang="en-US" dirty="0"/>
              <a:t>And appropriate values can be assigned.</a:t>
            </a:r>
          </a:p>
          <a:p>
            <a:endParaRPr lang="en-US" dirty="0">
              <a:solidFill>
                <a:schemeClr val="accent1">
                  <a:lumMod val="50000"/>
                </a:schemeClr>
              </a:solidFill>
            </a:endParaRPr>
          </a:p>
        </p:txBody>
      </p:sp>
    </p:spTree>
    <p:extLst>
      <p:ext uri="{BB962C8B-B14F-4D97-AF65-F5344CB8AC3E}">
        <p14:creationId xmlns:p14="http://schemas.microsoft.com/office/powerpoint/2010/main" val="201833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6BCAFF-F9E4-B815-573A-9346FE06DCF6}"/>
              </a:ext>
            </a:extLst>
          </p:cNvPr>
          <p:cNvSpPr txBox="1"/>
          <p:nvPr/>
        </p:nvSpPr>
        <p:spPr>
          <a:xfrm>
            <a:off x="352047" y="443821"/>
            <a:ext cx="4874540" cy="369332"/>
          </a:xfrm>
          <a:prstGeom prst="rect">
            <a:avLst/>
          </a:prstGeom>
          <a:noFill/>
        </p:spPr>
        <p:txBody>
          <a:bodyPr wrap="none" rtlCol="0">
            <a:spAutoFit/>
          </a:bodyPr>
          <a:lstStyle/>
          <a:p>
            <a:r>
              <a:rPr lang="en-US" b="1" dirty="0"/>
              <a:t>Governance Domains – Overview screen - roles</a:t>
            </a:r>
            <a:endParaRPr lang="en-US" b="1" dirty="0">
              <a:solidFill>
                <a:schemeClr val="accent1">
                  <a:lumMod val="50000"/>
                </a:schemeClr>
              </a:solidFill>
            </a:endParaRPr>
          </a:p>
        </p:txBody>
      </p:sp>
      <p:sp>
        <p:nvSpPr>
          <p:cNvPr id="2" name="TextBox 1">
            <a:extLst>
              <a:ext uri="{FF2B5EF4-FFF2-40B4-BE49-F238E27FC236}">
                <a16:creationId xmlns:a16="http://schemas.microsoft.com/office/drawing/2014/main" id="{0B17D0FE-0C16-B75C-CB03-11A32A2AC666}"/>
              </a:ext>
            </a:extLst>
          </p:cNvPr>
          <p:cNvSpPr txBox="1"/>
          <p:nvPr/>
        </p:nvSpPr>
        <p:spPr>
          <a:xfrm>
            <a:off x="601579" y="975387"/>
            <a:ext cx="8857425" cy="369332"/>
          </a:xfrm>
          <a:prstGeom prst="rect">
            <a:avLst/>
          </a:prstGeom>
          <a:noFill/>
        </p:spPr>
        <p:txBody>
          <a:bodyPr wrap="none" rtlCol="0">
            <a:spAutoFit/>
          </a:bodyPr>
          <a:lstStyle/>
          <a:p>
            <a:r>
              <a:rPr lang="en-US" dirty="0"/>
              <a:t>You can control the access to the individual Governance Domains based on these </a:t>
            </a:r>
            <a:r>
              <a:rPr lang="en-US" b="1" u="sng" dirty="0"/>
              <a:t>Roles</a:t>
            </a:r>
            <a:r>
              <a:rPr lang="en-US" dirty="0"/>
              <a:t>:</a:t>
            </a:r>
          </a:p>
        </p:txBody>
      </p:sp>
      <p:sp>
        <p:nvSpPr>
          <p:cNvPr id="7" name="TextBox 6">
            <a:extLst>
              <a:ext uri="{FF2B5EF4-FFF2-40B4-BE49-F238E27FC236}">
                <a16:creationId xmlns:a16="http://schemas.microsoft.com/office/drawing/2014/main" id="{598FEB85-007C-F3E7-560E-C9AFDE210A41}"/>
              </a:ext>
            </a:extLst>
          </p:cNvPr>
          <p:cNvSpPr txBox="1"/>
          <p:nvPr/>
        </p:nvSpPr>
        <p:spPr>
          <a:xfrm>
            <a:off x="601579" y="1625977"/>
            <a:ext cx="10696173" cy="4703403"/>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chemeClr val="accent1">
                    <a:lumMod val="50000"/>
                  </a:schemeClr>
                </a:solidFill>
              </a:rPr>
              <a:t>Governance Domain Owners</a:t>
            </a:r>
            <a:br>
              <a:rPr lang="en-US" sz="1200" b="1" dirty="0">
                <a:solidFill>
                  <a:schemeClr val="accent1">
                    <a:lumMod val="50000"/>
                  </a:schemeClr>
                </a:solidFill>
              </a:rPr>
            </a:br>
            <a:r>
              <a:rPr lang="en-US" sz="1200" dirty="0"/>
              <a:t>Can curate governance domain metadata and assign other governance domain permissions.</a:t>
            </a:r>
          </a:p>
          <a:p>
            <a:pPr marL="171450" indent="-171450">
              <a:buFont typeface="Arial" panose="020B0604020202020204" pitchFamily="34" charset="0"/>
              <a:buChar char="•"/>
            </a:pPr>
            <a:r>
              <a:rPr lang="en-US" sz="1200" b="1" dirty="0">
                <a:solidFill>
                  <a:schemeClr val="accent1">
                    <a:lumMod val="50000"/>
                  </a:schemeClr>
                </a:solidFill>
              </a:rPr>
              <a:t>Governance Domain Readers</a:t>
            </a:r>
            <a:br>
              <a:rPr lang="en-US" sz="1200" b="1" dirty="0">
                <a:solidFill>
                  <a:schemeClr val="accent1">
                    <a:lumMod val="50000"/>
                  </a:schemeClr>
                </a:solidFill>
              </a:rPr>
            </a:br>
            <a:r>
              <a:rPr lang="en-US" sz="1200" dirty="0"/>
              <a:t>Can read domain metadata within a published governance domain.</a:t>
            </a:r>
          </a:p>
          <a:p>
            <a:pPr marL="171450" indent="-171450">
              <a:buFont typeface="Arial" panose="020B0604020202020204" pitchFamily="34" charset="0"/>
              <a:buChar char="•"/>
            </a:pPr>
            <a:r>
              <a:rPr lang="en-US" sz="1200" b="1" dirty="0">
                <a:solidFill>
                  <a:schemeClr val="accent1">
                    <a:lumMod val="50000"/>
                  </a:schemeClr>
                </a:solidFill>
              </a:rPr>
              <a:t>Data Product Owners</a:t>
            </a:r>
            <a:br>
              <a:rPr lang="en-US" sz="1200" b="1" dirty="0">
                <a:solidFill>
                  <a:schemeClr val="accent1">
                    <a:lumMod val="50000"/>
                  </a:schemeClr>
                </a:solidFill>
              </a:rPr>
            </a:br>
            <a:r>
              <a:rPr lang="en-US" sz="1200" dirty="0"/>
              <a:t>Can create and update data products within a governance domain.</a:t>
            </a:r>
          </a:p>
          <a:p>
            <a:pPr marL="171450" indent="-171450">
              <a:buFont typeface="Arial" panose="020B0604020202020204" pitchFamily="34" charset="0"/>
              <a:buChar char="•"/>
            </a:pPr>
            <a:r>
              <a:rPr lang="en-US" sz="1200" b="1" dirty="0">
                <a:solidFill>
                  <a:schemeClr val="accent1">
                    <a:lumMod val="50000"/>
                  </a:schemeClr>
                </a:solidFill>
              </a:rPr>
              <a:t>Data Steward</a:t>
            </a:r>
            <a:br>
              <a:rPr lang="en-US" sz="1200" b="1" dirty="0">
                <a:solidFill>
                  <a:schemeClr val="accent1">
                    <a:lumMod val="50000"/>
                  </a:schemeClr>
                </a:solidFill>
              </a:rPr>
            </a:br>
            <a:r>
              <a:rPr lang="en-US" sz="1200" dirty="0"/>
              <a:t>Can create and update business concepts and policies within a governance domain.</a:t>
            </a:r>
          </a:p>
          <a:p>
            <a:pPr marL="171450" indent="-171450">
              <a:buFont typeface="Arial" panose="020B0604020202020204" pitchFamily="34" charset="0"/>
              <a:buChar char="•"/>
            </a:pPr>
            <a:r>
              <a:rPr lang="en-US" sz="1200" b="1" dirty="0">
                <a:solidFill>
                  <a:schemeClr val="accent1">
                    <a:lumMod val="50000"/>
                  </a:schemeClr>
                </a:solidFill>
              </a:rPr>
              <a:t>Local Catalog Reader</a:t>
            </a:r>
            <a:br>
              <a:rPr lang="en-US" sz="1200" b="1" dirty="0">
                <a:solidFill>
                  <a:schemeClr val="accent1">
                    <a:lumMod val="50000"/>
                  </a:schemeClr>
                </a:solidFill>
              </a:rPr>
            </a:br>
            <a:r>
              <a:rPr lang="en-US" sz="1200" dirty="0"/>
              <a:t>Can view published concepts only in the governance domain they are explicitly added to.</a:t>
            </a:r>
          </a:p>
          <a:p>
            <a:pPr marL="171450" indent="-171450">
              <a:buFont typeface="Arial" panose="020B0604020202020204" pitchFamily="34" charset="0"/>
              <a:buChar char="•"/>
            </a:pPr>
            <a:r>
              <a:rPr lang="en-US" sz="1200" b="1" dirty="0">
                <a:solidFill>
                  <a:schemeClr val="accent1">
                    <a:lumMod val="50000"/>
                  </a:schemeClr>
                </a:solidFill>
              </a:rPr>
              <a:t>Data Quality Stewards</a:t>
            </a:r>
            <a:br>
              <a:rPr lang="en-US" sz="1200" b="1" dirty="0">
                <a:solidFill>
                  <a:schemeClr val="accent1">
                    <a:lumMod val="50000"/>
                  </a:schemeClr>
                </a:solidFill>
              </a:rPr>
            </a:br>
            <a:r>
              <a:rPr lang="en-US" sz="1200" dirty="0"/>
              <a:t>This role will have required permission to use all data quality features like data profiling, data quality rule management, data quality scanning, browsing data profiling and data quality insights, Data quality scheduling, Job monitoring, configuring threshold and alerts.</a:t>
            </a:r>
          </a:p>
          <a:p>
            <a:pPr marL="171450" indent="-171450">
              <a:buFont typeface="Arial" panose="020B0604020202020204" pitchFamily="34" charset="0"/>
              <a:buChar char="•"/>
            </a:pPr>
            <a:r>
              <a:rPr lang="en-US" sz="1200" b="1" dirty="0">
                <a:solidFill>
                  <a:schemeClr val="accent1">
                    <a:lumMod val="50000"/>
                  </a:schemeClr>
                </a:solidFill>
              </a:rPr>
              <a:t>Data Quality Readers</a:t>
            </a:r>
            <a:br>
              <a:rPr lang="en-US" sz="1200" b="1" dirty="0">
                <a:solidFill>
                  <a:schemeClr val="accent1">
                    <a:lumMod val="50000"/>
                  </a:schemeClr>
                </a:solidFill>
              </a:rPr>
            </a:br>
            <a:r>
              <a:rPr lang="en-US" sz="1200" dirty="0"/>
              <a:t>This role will have required permission to browse all data quality insight, data quality rules definition, and data quality error files. This role can't run data quality scanning and data profiling job, and this role will not have access to data profiling column level insight as column level insight.</a:t>
            </a:r>
          </a:p>
          <a:p>
            <a:pPr marL="171450" indent="-171450">
              <a:buFont typeface="Arial" panose="020B0604020202020204" pitchFamily="34" charset="0"/>
              <a:buChar char="•"/>
            </a:pPr>
            <a:r>
              <a:rPr lang="en-US" sz="1200" b="1" dirty="0">
                <a:solidFill>
                  <a:schemeClr val="accent1">
                    <a:lumMod val="50000"/>
                  </a:schemeClr>
                </a:solidFill>
              </a:rPr>
              <a:t>Data Quality Metadata Readers</a:t>
            </a:r>
            <a:br>
              <a:rPr lang="en-US" sz="1200" b="1" dirty="0">
                <a:solidFill>
                  <a:schemeClr val="accent1">
                    <a:lumMod val="50000"/>
                  </a:schemeClr>
                </a:solidFill>
              </a:rPr>
            </a:br>
            <a:r>
              <a:rPr lang="en-US" sz="1200" dirty="0"/>
              <a:t>This role will have required permission to browse data quality insights (except profiling results column level insight), data quality rule definition and rule level scores. This role will not have access to error records and cannot run profiling and DQ scanning job.</a:t>
            </a:r>
          </a:p>
          <a:p>
            <a:pPr marL="171450" indent="-171450">
              <a:buFont typeface="Arial" panose="020B0604020202020204" pitchFamily="34" charset="0"/>
              <a:buChar char="•"/>
            </a:pPr>
            <a:r>
              <a:rPr lang="en-US" sz="1200" b="1" dirty="0">
                <a:solidFill>
                  <a:schemeClr val="accent1">
                    <a:lumMod val="50000"/>
                  </a:schemeClr>
                </a:solidFill>
              </a:rPr>
              <a:t>Data Profile Stewards</a:t>
            </a:r>
            <a:br>
              <a:rPr lang="en-US" sz="1200" b="1" dirty="0">
                <a:solidFill>
                  <a:schemeClr val="accent1">
                    <a:lumMod val="50000"/>
                  </a:schemeClr>
                </a:solidFill>
              </a:rPr>
            </a:br>
            <a:r>
              <a:rPr lang="en-US" sz="1200" dirty="0"/>
              <a:t>This role will have required permission to run data profiling job and have access to browse profiling insight details. This role can also browse through all data quality insights and can monitor profiling job. This role can't create rules and can't run Data Quality scanning.</a:t>
            </a:r>
          </a:p>
          <a:p>
            <a:pPr marL="171450" indent="-171450">
              <a:buFont typeface="Arial" panose="020B0604020202020204" pitchFamily="34" charset="0"/>
              <a:buChar char="•"/>
            </a:pPr>
            <a:r>
              <a:rPr lang="en-US" sz="1200" b="1" dirty="0">
                <a:solidFill>
                  <a:schemeClr val="accent1">
                    <a:lumMod val="50000"/>
                  </a:schemeClr>
                </a:solidFill>
              </a:rPr>
              <a:t>Data Profile Readers</a:t>
            </a:r>
            <a:br>
              <a:rPr lang="en-US" sz="1200" b="1" dirty="0">
                <a:solidFill>
                  <a:schemeClr val="accent1">
                    <a:lumMod val="50000"/>
                  </a:schemeClr>
                </a:solidFill>
              </a:rPr>
            </a:br>
            <a:r>
              <a:rPr lang="en-US" sz="1200" dirty="0"/>
              <a:t>This role will have required permission to browse all DQ insight and can drill down the profiling results to browse the statistics in column level.</a:t>
            </a:r>
          </a:p>
        </p:txBody>
      </p:sp>
      <p:pic>
        <p:nvPicPr>
          <p:cNvPr id="18" name="Picture 17">
            <a:extLst>
              <a:ext uri="{FF2B5EF4-FFF2-40B4-BE49-F238E27FC236}">
                <a16:creationId xmlns:a16="http://schemas.microsoft.com/office/drawing/2014/main" id="{4777EA1F-523A-FEB8-3A7D-6B8AF2BAEE2D}"/>
              </a:ext>
            </a:extLst>
          </p:cNvPr>
          <p:cNvPicPr>
            <a:picLocks noChangeAspect="1"/>
          </p:cNvPicPr>
          <p:nvPr/>
        </p:nvPicPr>
        <p:blipFill>
          <a:blip r:embed="rId2"/>
          <a:stretch>
            <a:fillRect/>
          </a:stretch>
        </p:blipFill>
        <p:spPr>
          <a:xfrm>
            <a:off x="7321995" y="1565521"/>
            <a:ext cx="4274018" cy="1803023"/>
          </a:xfrm>
          <a:prstGeom prst="rect">
            <a:avLst/>
          </a:prstGeom>
          <a:ln w="38100">
            <a:solidFill>
              <a:schemeClr val="accent2"/>
            </a:solidFill>
          </a:ln>
        </p:spPr>
      </p:pic>
      <p:sp>
        <p:nvSpPr>
          <p:cNvPr id="19" name="Oval 18">
            <a:extLst>
              <a:ext uri="{FF2B5EF4-FFF2-40B4-BE49-F238E27FC236}">
                <a16:creationId xmlns:a16="http://schemas.microsoft.com/office/drawing/2014/main" id="{15C0D2D5-E43D-5A40-EAF8-BD647D39982F}"/>
              </a:ext>
            </a:extLst>
          </p:cNvPr>
          <p:cNvSpPr/>
          <p:nvPr/>
        </p:nvSpPr>
        <p:spPr>
          <a:xfrm>
            <a:off x="10368238" y="1919484"/>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7231959D-1849-EFBA-4137-2E79FEC6D6C9}"/>
              </a:ext>
            </a:extLst>
          </p:cNvPr>
          <p:cNvSpPr/>
          <p:nvPr/>
        </p:nvSpPr>
        <p:spPr>
          <a:xfrm rot="1677928">
            <a:off x="8860029" y="1601070"/>
            <a:ext cx="1623185" cy="15998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9FB3B2-0A5D-A38B-8F57-F3650E2D50D0}"/>
              </a:ext>
            </a:extLst>
          </p:cNvPr>
          <p:cNvSpPr txBox="1"/>
          <p:nvPr/>
        </p:nvSpPr>
        <p:spPr>
          <a:xfrm>
            <a:off x="601579" y="6283374"/>
            <a:ext cx="5913798" cy="261610"/>
          </a:xfrm>
          <a:prstGeom prst="rect">
            <a:avLst/>
          </a:prstGeom>
          <a:noFill/>
        </p:spPr>
        <p:txBody>
          <a:bodyPr wrap="none" rtlCol="0">
            <a:spAutoFit/>
          </a:bodyPr>
          <a:lstStyle/>
          <a:p>
            <a:r>
              <a:rPr lang="en-US" sz="1100" dirty="0"/>
              <a:t>Further details : </a:t>
            </a:r>
            <a:r>
              <a:rPr lang="en-US" sz="1100" dirty="0">
                <a:hlinkClick r:id="rId3"/>
              </a:rPr>
              <a:t>https://learn.microsoft.com/en-us/purview/data-governance-roles-permissions</a:t>
            </a:r>
            <a:endParaRPr lang="en-US" sz="1100" dirty="0"/>
          </a:p>
        </p:txBody>
      </p:sp>
    </p:spTree>
    <p:extLst>
      <p:ext uri="{BB962C8B-B14F-4D97-AF65-F5344CB8AC3E}">
        <p14:creationId xmlns:p14="http://schemas.microsoft.com/office/powerpoint/2010/main" val="412256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7940-944B-9398-0777-7987514A82AC}"/>
              </a:ext>
            </a:extLst>
          </p:cNvPr>
          <p:cNvPicPr>
            <a:picLocks noChangeAspect="1"/>
          </p:cNvPicPr>
          <p:nvPr/>
        </p:nvPicPr>
        <p:blipFill>
          <a:blip r:embed="rId2"/>
          <a:stretch>
            <a:fillRect/>
          </a:stretch>
        </p:blipFill>
        <p:spPr>
          <a:xfrm>
            <a:off x="255494" y="1582361"/>
            <a:ext cx="7772400" cy="3818784"/>
          </a:xfrm>
          <a:prstGeom prst="rect">
            <a:avLst/>
          </a:prstGeom>
        </p:spPr>
      </p:pic>
      <p:sp>
        <p:nvSpPr>
          <p:cNvPr id="3" name="TextBox 2">
            <a:extLst>
              <a:ext uri="{FF2B5EF4-FFF2-40B4-BE49-F238E27FC236}">
                <a16:creationId xmlns:a16="http://schemas.microsoft.com/office/drawing/2014/main" id="{C6FD0A90-BA0B-5013-0DB1-EB2FC331FDA2}"/>
              </a:ext>
            </a:extLst>
          </p:cNvPr>
          <p:cNvSpPr txBox="1"/>
          <p:nvPr/>
        </p:nvSpPr>
        <p:spPr>
          <a:xfrm>
            <a:off x="352047" y="443821"/>
            <a:ext cx="6587188" cy="369332"/>
          </a:xfrm>
          <a:prstGeom prst="rect">
            <a:avLst/>
          </a:prstGeom>
          <a:noFill/>
        </p:spPr>
        <p:txBody>
          <a:bodyPr wrap="none" rtlCol="0">
            <a:spAutoFit/>
          </a:bodyPr>
          <a:lstStyle/>
          <a:p>
            <a:r>
              <a:rPr lang="en-US" b="1" dirty="0"/>
              <a:t>Governance Domains – Overview screen – Data Estate mappings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CED936E-F5FA-59D7-4343-2A093190D253}"/>
              </a:ext>
            </a:extLst>
          </p:cNvPr>
          <p:cNvSpPr txBox="1"/>
          <p:nvPr/>
        </p:nvSpPr>
        <p:spPr>
          <a:xfrm>
            <a:off x="7010093" y="2551837"/>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estate mappings</a:t>
            </a:r>
            <a:r>
              <a:rPr lang="en-US" dirty="0"/>
              <a:t> page, you can register any recommended mapping to the collection where the “original” data can be found.</a:t>
            </a:r>
            <a:br>
              <a:rPr lang="en-US" dirty="0"/>
            </a:br>
            <a:br>
              <a:rPr lang="en-US" dirty="0"/>
            </a:br>
            <a:r>
              <a:rPr lang="en-US" dirty="0"/>
              <a:t>This can be used to guide the persons creating </a:t>
            </a:r>
            <a:r>
              <a:rPr lang="en-US" dirty="0">
                <a:solidFill>
                  <a:schemeClr val="accent1">
                    <a:lumMod val="50000"/>
                  </a:schemeClr>
                </a:solidFill>
              </a:rPr>
              <a:t>Data products </a:t>
            </a:r>
            <a:r>
              <a:rPr lang="en-US" dirty="0"/>
              <a:t>to where they can inspect the “real data”.</a:t>
            </a:r>
            <a:endParaRPr lang="en-US" dirty="0">
              <a:solidFill>
                <a:schemeClr val="accent1">
                  <a:lumMod val="50000"/>
                </a:schemeClr>
              </a:solidFill>
            </a:endParaRPr>
          </a:p>
        </p:txBody>
      </p:sp>
      <p:sp>
        <p:nvSpPr>
          <p:cNvPr id="5" name="Oval 4">
            <a:extLst>
              <a:ext uri="{FF2B5EF4-FFF2-40B4-BE49-F238E27FC236}">
                <a16:creationId xmlns:a16="http://schemas.microsoft.com/office/drawing/2014/main" id="{65A7CDF7-38F0-E661-BFF8-D42D66E246FC}"/>
              </a:ext>
            </a:extLst>
          </p:cNvPr>
          <p:cNvSpPr/>
          <p:nvPr/>
        </p:nvSpPr>
        <p:spPr>
          <a:xfrm>
            <a:off x="4649228" y="2551837"/>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3278D49D-7CFA-4DF8-D6B0-AACD08A5B185}"/>
              </a:ext>
            </a:extLst>
          </p:cNvPr>
          <p:cNvSpPr/>
          <p:nvPr/>
        </p:nvSpPr>
        <p:spPr>
          <a:xfrm rot="825798">
            <a:off x="5425636" y="2946384"/>
            <a:ext cx="1590370" cy="14222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6534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185BF-E4C8-4521-7E74-C53223357499}"/>
              </a:ext>
            </a:extLst>
          </p:cNvPr>
          <p:cNvPicPr>
            <a:picLocks noChangeAspect="1"/>
          </p:cNvPicPr>
          <p:nvPr/>
        </p:nvPicPr>
        <p:blipFill>
          <a:blip r:embed="rId2"/>
          <a:stretch>
            <a:fillRect/>
          </a:stretch>
        </p:blipFill>
        <p:spPr>
          <a:xfrm>
            <a:off x="300318" y="1519608"/>
            <a:ext cx="7772400" cy="3818784"/>
          </a:xfrm>
          <a:prstGeom prst="rect">
            <a:avLst/>
          </a:prstGeom>
        </p:spPr>
      </p:pic>
      <p:sp>
        <p:nvSpPr>
          <p:cNvPr id="3" name="TextBox 2">
            <a:extLst>
              <a:ext uri="{FF2B5EF4-FFF2-40B4-BE49-F238E27FC236}">
                <a16:creationId xmlns:a16="http://schemas.microsoft.com/office/drawing/2014/main" id="{EE4D6ED0-AE73-6E28-79C0-EFA1C8D9B0DC}"/>
              </a:ext>
            </a:extLst>
          </p:cNvPr>
          <p:cNvSpPr txBox="1"/>
          <p:nvPr/>
        </p:nvSpPr>
        <p:spPr>
          <a:xfrm>
            <a:off x="352047" y="443821"/>
            <a:ext cx="6207212" cy="369332"/>
          </a:xfrm>
          <a:prstGeom prst="rect">
            <a:avLst/>
          </a:prstGeom>
          <a:noFill/>
        </p:spPr>
        <p:txBody>
          <a:bodyPr wrap="none" rtlCol="0">
            <a:spAutoFit/>
          </a:bodyPr>
          <a:lstStyle/>
          <a:p>
            <a:r>
              <a:rPr lang="en-US" b="1" dirty="0"/>
              <a:t>Governance Domains – Overview screen – Data observability</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905F9CA6-DA3B-CC1F-EA45-8E9A7AF57CC0}"/>
              </a:ext>
            </a:extLst>
          </p:cNvPr>
          <p:cNvSpPr txBox="1"/>
          <p:nvPr/>
        </p:nvSpPr>
        <p:spPr>
          <a:xfrm>
            <a:off x="7137070" y="1658377"/>
            <a:ext cx="4478645" cy="1477328"/>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observability</a:t>
            </a:r>
            <a:r>
              <a:rPr lang="en-US" dirty="0"/>
              <a:t> page, a single view helps users understand where data starts and ends, what the issues are, and where there might be an effect on reporting obligations.</a:t>
            </a:r>
            <a:endParaRPr lang="en-US" dirty="0">
              <a:solidFill>
                <a:schemeClr val="accent1">
                  <a:lumMod val="50000"/>
                </a:schemeClr>
              </a:solidFill>
            </a:endParaRPr>
          </a:p>
        </p:txBody>
      </p:sp>
      <p:sp>
        <p:nvSpPr>
          <p:cNvPr id="5" name="Oval 4">
            <a:extLst>
              <a:ext uri="{FF2B5EF4-FFF2-40B4-BE49-F238E27FC236}">
                <a16:creationId xmlns:a16="http://schemas.microsoft.com/office/drawing/2014/main" id="{D33120D5-29F0-5FF4-8659-C38CAAD08A30}"/>
              </a:ext>
            </a:extLst>
          </p:cNvPr>
          <p:cNvSpPr/>
          <p:nvPr/>
        </p:nvSpPr>
        <p:spPr>
          <a:xfrm>
            <a:off x="5355080" y="2480958"/>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8AB31D65-BA61-FC5A-7758-9BC90480E6B8}"/>
              </a:ext>
            </a:extLst>
          </p:cNvPr>
          <p:cNvSpPr/>
          <p:nvPr/>
        </p:nvSpPr>
        <p:spPr>
          <a:xfrm rot="20465515">
            <a:off x="6122756" y="2419295"/>
            <a:ext cx="1022904" cy="12890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046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B27EC-EDBC-C3D8-4423-76F6B4857499}"/>
              </a:ext>
            </a:extLst>
          </p:cNvPr>
          <p:cNvPicPr>
            <a:picLocks noChangeAspect="1"/>
          </p:cNvPicPr>
          <p:nvPr/>
        </p:nvPicPr>
        <p:blipFill>
          <a:blip r:embed="rId2"/>
          <a:stretch>
            <a:fillRect/>
          </a:stretch>
        </p:blipFill>
        <p:spPr>
          <a:xfrm>
            <a:off x="1345079" y="2747639"/>
            <a:ext cx="7772400" cy="3975652"/>
          </a:xfrm>
          <a:prstGeom prst="rect">
            <a:avLst/>
          </a:prstGeom>
        </p:spPr>
      </p:pic>
      <p:pic>
        <p:nvPicPr>
          <p:cNvPr id="2" name="Picture 1">
            <a:extLst>
              <a:ext uri="{FF2B5EF4-FFF2-40B4-BE49-F238E27FC236}">
                <a16:creationId xmlns:a16="http://schemas.microsoft.com/office/drawing/2014/main" id="{2788BD6B-235E-C49C-0365-C3CD58C9CD75}"/>
              </a:ext>
            </a:extLst>
          </p:cNvPr>
          <p:cNvPicPr>
            <a:picLocks noChangeAspect="1"/>
          </p:cNvPicPr>
          <p:nvPr/>
        </p:nvPicPr>
        <p:blipFill>
          <a:blip r:embed="rId3"/>
          <a:stretch>
            <a:fillRect/>
          </a:stretch>
        </p:blipFill>
        <p:spPr>
          <a:xfrm>
            <a:off x="244528" y="1267406"/>
            <a:ext cx="7772400" cy="3729053"/>
          </a:xfrm>
          <a:prstGeom prst="rect">
            <a:avLst/>
          </a:prstGeom>
        </p:spPr>
      </p:pic>
      <p:sp>
        <p:nvSpPr>
          <p:cNvPr id="3" name="TextBox 2">
            <a:extLst>
              <a:ext uri="{FF2B5EF4-FFF2-40B4-BE49-F238E27FC236}">
                <a16:creationId xmlns:a16="http://schemas.microsoft.com/office/drawing/2014/main" id="{E480483A-3B6A-7120-0DA5-543EF7809EC0}"/>
              </a:ext>
            </a:extLst>
          </p:cNvPr>
          <p:cNvSpPr txBox="1"/>
          <p:nvPr/>
        </p:nvSpPr>
        <p:spPr>
          <a:xfrm>
            <a:off x="352047" y="443821"/>
            <a:ext cx="4794261" cy="369332"/>
          </a:xfrm>
          <a:prstGeom prst="rect">
            <a:avLst/>
          </a:prstGeom>
          <a:noFill/>
        </p:spPr>
        <p:txBody>
          <a:bodyPr wrap="none" rtlCol="0">
            <a:spAutoFit/>
          </a:bodyPr>
          <a:lstStyle/>
          <a:p>
            <a:r>
              <a:rPr lang="en-US" b="1" dirty="0"/>
              <a:t>Governance Domains – Glossary terms – 1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3B3844E-048F-D106-2764-9A287BBFE9A5}"/>
              </a:ext>
            </a:extLst>
          </p:cNvPr>
          <p:cNvSpPr txBox="1"/>
          <p:nvPr/>
        </p:nvSpPr>
        <p:spPr>
          <a:xfrm>
            <a:off x="7307337" y="2015955"/>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Glossary terms</a:t>
            </a:r>
            <a:r>
              <a:rPr lang="en-US" dirty="0"/>
              <a:t>.</a:t>
            </a:r>
          </a:p>
          <a:p>
            <a:endParaRPr lang="en-US" dirty="0"/>
          </a:p>
          <a:p>
            <a:r>
              <a:rPr lang="en-US" dirty="0"/>
              <a:t>On this screen you can edit/add new </a:t>
            </a:r>
            <a:r>
              <a:rPr lang="en-US" dirty="0">
                <a:solidFill>
                  <a:schemeClr val="accent1">
                    <a:lumMod val="50000"/>
                  </a:schemeClr>
                </a:solidFill>
              </a:rPr>
              <a:t>Glossary terms</a:t>
            </a:r>
            <a:r>
              <a:rPr lang="en-US" dirty="0"/>
              <a:t> 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
        <p:nvSpPr>
          <p:cNvPr id="6" name="Oval 5">
            <a:extLst>
              <a:ext uri="{FF2B5EF4-FFF2-40B4-BE49-F238E27FC236}">
                <a16:creationId xmlns:a16="http://schemas.microsoft.com/office/drawing/2014/main" id="{E6C2BFFB-06A0-9177-A622-97FE22D2DC7C}"/>
              </a:ext>
            </a:extLst>
          </p:cNvPr>
          <p:cNvSpPr/>
          <p:nvPr/>
        </p:nvSpPr>
        <p:spPr>
          <a:xfrm>
            <a:off x="6256421" y="5269831"/>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C637BF76-8C52-D85F-C981-3C98B96CF708}"/>
              </a:ext>
            </a:extLst>
          </p:cNvPr>
          <p:cNvSpPr/>
          <p:nvPr/>
        </p:nvSpPr>
        <p:spPr>
          <a:xfrm rot="13410026">
            <a:off x="1827802" y="3522095"/>
            <a:ext cx="5236007" cy="172645"/>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491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B561D-041E-6712-C297-A37156D83FFF}"/>
              </a:ext>
            </a:extLst>
          </p:cNvPr>
          <p:cNvPicPr>
            <a:picLocks noChangeAspect="1"/>
          </p:cNvPicPr>
          <p:nvPr/>
        </p:nvPicPr>
        <p:blipFill>
          <a:blip r:embed="rId2"/>
          <a:stretch>
            <a:fillRect/>
          </a:stretch>
        </p:blipFill>
        <p:spPr>
          <a:xfrm>
            <a:off x="165243" y="1698037"/>
            <a:ext cx="7772400" cy="3729053"/>
          </a:xfrm>
          <a:prstGeom prst="rect">
            <a:avLst/>
          </a:prstGeom>
        </p:spPr>
      </p:pic>
      <p:sp>
        <p:nvSpPr>
          <p:cNvPr id="3" name="TextBox 2">
            <a:extLst>
              <a:ext uri="{FF2B5EF4-FFF2-40B4-BE49-F238E27FC236}">
                <a16:creationId xmlns:a16="http://schemas.microsoft.com/office/drawing/2014/main" id="{9BA55EB4-6C64-D4F8-C4B5-A6727681565B}"/>
              </a:ext>
            </a:extLst>
          </p:cNvPr>
          <p:cNvSpPr txBox="1"/>
          <p:nvPr/>
        </p:nvSpPr>
        <p:spPr>
          <a:xfrm>
            <a:off x="352047" y="443821"/>
            <a:ext cx="4795865" cy="369332"/>
          </a:xfrm>
          <a:prstGeom prst="rect">
            <a:avLst/>
          </a:prstGeom>
          <a:noFill/>
        </p:spPr>
        <p:txBody>
          <a:bodyPr wrap="none" rtlCol="0">
            <a:spAutoFit/>
          </a:bodyPr>
          <a:lstStyle/>
          <a:p>
            <a:r>
              <a:rPr lang="en-US" b="1" dirty="0"/>
              <a:t>Governance Domains – Glossary terms – 2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F26C0AA7-3858-66F5-7811-14FF104A32E2}"/>
              </a:ext>
            </a:extLst>
          </p:cNvPr>
          <p:cNvSpPr txBox="1"/>
          <p:nvPr/>
        </p:nvSpPr>
        <p:spPr>
          <a:xfrm>
            <a:off x="7307337" y="2015955"/>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Glossary term </a:t>
            </a:r>
            <a:r>
              <a:rPr lang="en-US" dirty="0"/>
              <a:t>has a name, a description and an owner as required attributes. </a:t>
            </a:r>
          </a:p>
          <a:p>
            <a:endParaRPr lang="en-US" dirty="0"/>
          </a:p>
          <a:p>
            <a:r>
              <a:rPr lang="en-US" dirty="0"/>
              <a:t>You can also register any given expert.</a:t>
            </a:r>
          </a:p>
          <a:p>
            <a:endParaRPr lang="en-US" dirty="0"/>
          </a:p>
          <a:p>
            <a:r>
              <a:rPr lang="en-US" dirty="0"/>
              <a:t>If the term belongs to another term, you can register the Parent term and thereby create a hierarchy.</a:t>
            </a:r>
          </a:p>
        </p:txBody>
      </p:sp>
    </p:spTree>
    <p:extLst>
      <p:ext uri="{BB962C8B-B14F-4D97-AF65-F5344CB8AC3E}">
        <p14:creationId xmlns:p14="http://schemas.microsoft.com/office/powerpoint/2010/main" val="395925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2DC2B-2546-E51E-B6DF-C844D747CDA1}"/>
              </a:ext>
            </a:extLst>
          </p:cNvPr>
          <p:cNvPicPr>
            <a:picLocks noChangeAspect="1"/>
          </p:cNvPicPr>
          <p:nvPr/>
        </p:nvPicPr>
        <p:blipFill>
          <a:blip r:embed="rId2"/>
          <a:stretch>
            <a:fillRect/>
          </a:stretch>
        </p:blipFill>
        <p:spPr>
          <a:xfrm>
            <a:off x="276726" y="1579531"/>
            <a:ext cx="7772400" cy="3698938"/>
          </a:xfrm>
          <a:prstGeom prst="rect">
            <a:avLst/>
          </a:prstGeom>
        </p:spPr>
      </p:pic>
      <p:sp>
        <p:nvSpPr>
          <p:cNvPr id="3" name="TextBox 2">
            <a:extLst>
              <a:ext uri="{FF2B5EF4-FFF2-40B4-BE49-F238E27FC236}">
                <a16:creationId xmlns:a16="http://schemas.microsoft.com/office/drawing/2014/main" id="{007F4F0A-8254-7B2C-2774-D15AC82A94BE}"/>
              </a:ext>
            </a:extLst>
          </p:cNvPr>
          <p:cNvSpPr txBox="1"/>
          <p:nvPr/>
        </p:nvSpPr>
        <p:spPr>
          <a:xfrm>
            <a:off x="352047" y="443821"/>
            <a:ext cx="4831131" cy="369332"/>
          </a:xfrm>
          <a:prstGeom prst="rect">
            <a:avLst/>
          </a:prstGeom>
          <a:noFill/>
        </p:spPr>
        <p:txBody>
          <a:bodyPr wrap="none" rtlCol="0">
            <a:spAutoFit/>
          </a:bodyPr>
          <a:lstStyle/>
          <a:p>
            <a:r>
              <a:rPr lang="en-US" b="1" dirty="0"/>
              <a:t>Governance Domains – Glossary terms – 3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B9D32366-276E-082D-7EAA-C678097D1E1F}"/>
              </a:ext>
            </a:extLst>
          </p:cNvPr>
          <p:cNvSpPr txBox="1"/>
          <p:nvPr/>
        </p:nvSpPr>
        <p:spPr>
          <a:xfrm>
            <a:off x="7307337" y="2015955"/>
            <a:ext cx="4478645" cy="646331"/>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Glossary term </a:t>
            </a:r>
            <a:r>
              <a:rPr lang="en-US" dirty="0"/>
              <a:t>can be registered with any given number of acronyms.</a:t>
            </a:r>
          </a:p>
        </p:txBody>
      </p:sp>
    </p:spTree>
    <p:extLst>
      <p:ext uri="{BB962C8B-B14F-4D97-AF65-F5344CB8AC3E}">
        <p14:creationId xmlns:p14="http://schemas.microsoft.com/office/powerpoint/2010/main" val="376407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5C05-30A5-BD2C-6576-F2D7807752DA}"/>
              </a:ext>
            </a:extLst>
          </p:cNvPr>
          <p:cNvPicPr>
            <a:picLocks noChangeAspect="1"/>
          </p:cNvPicPr>
          <p:nvPr/>
        </p:nvPicPr>
        <p:blipFill>
          <a:blip r:embed="rId2"/>
          <a:stretch>
            <a:fillRect/>
          </a:stretch>
        </p:blipFill>
        <p:spPr>
          <a:xfrm>
            <a:off x="196065" y="1698038"/>
            <a:ext cx="7772400" cy="3729053"/>
          </a:xfrm>
          <a:prstGeom prst="rect">
            <a:avLst/>
          </a:prstGeom>
        </p:spPr>
      </p:pic>
      <p:sp>
        <p:nvSpPr>
          <p:cNvPr id="3" name="TextBox 2">
            <a:extLst>
              <a:ext uri="{FF2B5EF4-FFF2-40B4-BE49-F238E27FC236}">
                <a16:creationId xmlns:a16="http://schemas.microsoft.com/office/drawing/2014/main" id="{764C4BE9-3EB2-3CB1-9A43-390613F38310}"/>
              </a:ext>
            </a:extLst>
          </p:cNvPr>
          <p:cNvSpPr txBox="1"/>
          <p:nvPr/>
        </p:nvSpPr>
        <p:spPr>
          <a:xfrm>
            <a:off x="352047" y="443821"/>
            <a:ext cx="4831131" cy="369332"/>
          </a:xfrm>
          <a:prstGeom prst="rect">
            <a:avLst/>
          </a:prstGeom>
          <a:noFill/>
        </p:spPr>
        <p:txBody>
          <a:bodyPr wrap="none" rtlCol="0">
            <a:spAutoFit/>
          </a:bodyPr>
          <a:lstStyle/>
          <a:p>
            <a:r>
              <a:rPr lang="en-US" b="1" dirty="0"/>
              <a:t>Governance Domains – Glossary terms – 4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25AE6775-DCD8-9429-6FB8-BDA425499454}"/>
              </a:ext>
            </a:extLst>
          </p:cNvPr>
          <p:cNvSpPr txBox="1"/>
          <p:nvPr/>
        </p:nvSpPr>
        <p:spPr>
          <a:xfrm>
            <a:off x="7307337" y="2015955"/>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On a </a:t>
            </a:r>
            <a:r>
              <a:rPr lang="en-US" dirty="0">
                <a:solidFill>
                  <a:schemeClr val="accent1">
                    <a:lumMod val="50000"/>
                  </a:schemeClr>
                </a:solidFill>
              </a:rPr>
              <a:t>Glossary term </a:t>
            </a:r>
            <a:r>
              <a:rPr lang="en-US" dirty="0"/>
              <a:t>you can also register links to any number of resources where further information might be available.</a:t>
            </a:r>
          </a:p>
        </p:txBody>
      </p:sp>
    </p:spTree>
    <p:extLst>
      <p:ext uri="{BB962C8B-B14F-4D97-AF65-F5344CB8AC3E}">
        <p14:creationId xmlns:p14="http://schemas.microsoft.com/office/powerpoint/2010/main" val="2863599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13A52-FE71-AD33-3FC1-92DD7F2CAE10}"/>
              </a:ext>
            </a:extLst>
          </p:cNvPr>
          <p:cNvPicPr>
            <a:picLocks noChangeAspect="1"/>
          </p:cNvPicPr>
          <p:nvPr/>
        </p:nvPicPr>
        <p:blipFill>
          <a:blip r:embed="rId2"/>
          <a:stretch>
            <a:fillRect/>
          </a:stretch>
        </p:blipFill>
        <p:spPr>
          <a:xfrm>
            <a:off x="276726" y="1579531"/>
            <a:ext cx="7772400" cy="3698938"/>
          </a:xfrm>
          <a:prstGeom prst="rect">
            <a:avLst/>
          </a:prstGeom>
        </p:spPr>
      </p:pic>
      <p:sp>
        <p:nvSpPr>
          <p:cNvPr id="3" name="TextBox 2">
            <a:extLst>
              <a:ext uri="{FF2B5EF4-FFF2-40B4-BE49-F238E27FC236}">
                <a16:creationId xmlns:a16="http://schemas.microsoft.com/office/drawing/2014/main" id="{1175C6D7-94E9-AF5D-BFF7-32609ABE2CBB}"/>
              </a:ext>
            </a:extLst>
          </p:cNvPr>
          <p:cNvSpPr txBox="1"/>
          <p:nvPr/>
        </p:nvSpPr>
        <p:spPr>
          <a:xfrm>
            <a:off x="352047" y="443821"/>
            <a:ext cx="4890441" cy="369332"/>
          </a:xfrm>
          <a:prstGeom prst="rect">
            <a:avLst/>
          </a:prstGeom>
          <a:noFill/>
        </p:spPr>
        <p:txBody>
          <a:bodyPr wrap="none" rtlCol="0">
            <a:spAutoFit/>
          </a:bodyPr>
          <a:lstStyle/>
          <a:p>
            <a:r>
              <a:rPr lang="en-US" b="1" dirty="0"/>
              <a:t>Governance Domains – Glossary terms – 5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D2C7F2C8-78DD-9028-0585-E6B95C597A96}"/>
              </a:ext>
            </a:extLst>
          </p:cNvPr>
          <p:cNvSpPr txBox="1"/>
          <p:nvPr/>
        </p:nvSpPr>
        <p:spPr>
          <a:xfrm>
            <a:off x="7299316" y="2048039"/>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Glossary terms </a:t>
            </a:r>
            <a:r>
              <a:rPr lang="en-US" dirty="0"/>
              <a:t>the content can be added on this page.</a:t>
            </a:r>
          </a:p>
        </p:txBody>
      </p:sp>
    </p:spTree>
    <p:extLst>
      <p:ext uri="{BB962C8B-B14F-4D97-AF65-F5344CB8AC3E}">
        <p14:creationId xmlns:p14="http://schemas.microsoft.com/office/powerpoint/2010/main" val="3187545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EF889-C4F0-95D0-023F-43C8D3DA34D1}"/>
              </a:ext>
            </a:extLst>
          </p:cNvPr>
          <p:cNvSpPr txBox="1"/>
          <p:nvPr/>
        </p:nvSpPr>
        <p:spPr>
          <a:xfrm>
            <a:off x="352047" y="443821"/>
            <a:ext cx="5895781" cy="369332"/>
          </a:xfrm>
          <a:prstGeom prst="rect">
            <a:avLst/>
          </a:prstGeom>
          <a:noFill/>
        </p:spPr>
        <p:txBody>
          <a:bodyPr wrap="none" rtlCol="0">
            <a:spAutoFit/>
          </a:bodyPr>
          <a:lstStyle/>
          <a:p>
            <a:r>
              <a:rPr lang="en-US" b="1" dirty="0"/>
              <a:t>Governance Domains – Objectives and key results – 1 of 3</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9AE09CEB-ACB3-54A3-4CAD-7057ACABD651}"/>
              </a:ext>
            </a:extLst>
          </p:cNvPr>
          <p:cNvPicPr>
            <a:picLocks noChangeAspect="1"/>
          </p:cNvPicPr>
          <p:nvPr/>
        </p:nvPicPr>
        <p:blipFill>
          <a:blip r:embed="rId2"/>
          <a:stretch>
            <a:fillRect/>
          </a:stretch>
        </p:blipFill>
        <p:spPr>
          <a:xfrm>
            <a:off x="1345079" y="2747639"/>
            <a:ext cx="7772400" cy="3975652"/>
          </a:xfrm>
          <a:prstGeom prst="rect">
            <a:avLst/>
          </a:prstGeom>
        </p:spPr>
      </p:pic>
      <p:pic>
        <p:nvPicPr>
          <p:cNvPr id="2" name="Picture 1">
            <a:extLst>
              <a:ext uri="{FF2B5EF4-FFF2-40B4-BE49-F238E27FC236}">
                <a16:creationId xmlns:a16="http://schemas.microsoft.com/office/drawing/2014/main" id="{2F603771-B0B0-802C-8B7B-48414E3B0A41}"/>
              </a:ext>
            </a:extLst>
          </p:cNvPr>
          <p:cNvPicPr>
            <a:picLocks noChangeAspect="1"/>
          </p:cNvPicPr>
          <p:nvPr/>
        </p:nvPicPr>
        <p:blipFill>
          <a:blip r:embed="rId3"/>
          <a:stretch>
            <a:fillRect/>
          </a:stretch>
        </p:blipFill>
        <p:spPr>
          <a:xfrm>
            <a:off x="224124" y="1564473"/>
            <a:ext cx="7772400" cy="3729053"/>
          </a:xfrm>
          <a:prstGeom prst="rect">
            <a:avLst/>
          </a:prstGeom>
        </p:spPr>
      </p:pic>
      <p:sp>
        <p:nvSpPr>
          <p:cNvPr id="6" name="Right Arrow 5">
            <a:extLst>
              <a:ext uri="{FF2B5EF4-FFF2-40B4-BE49-F238E27FC236}">
                <a16:creationId xmlns:a16="http://schemas.microsoft.com/office/drawing/2014/main" id="{06CF899C-87A5-694D-23A8-C1C1EFB2267D}"/>
              </a:ext>
            </a:extLst>
          </p:cNvPr>
          <p:cNvSpPr/>
          <p:nvPr/>
        </p:nvSpPr>
        <p:spPr>
          <a:xfrm rot="12778807">
            <a:off x="1995981" y="3738938"/>
            <a:ext cx="6045128" cy="164507"/>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8067722-90B0-BF49-D7D8-3036E72507BD}"/>
              </a:ext>
            </a:extLst>
          </p:cNvPr>
          <p:cNvSpPr/>
          <p:nvPr/>
        </p:nvSpPr>
        <p:spPr>
          <a:xfrm>
            <a:off x="7471066" y="5260458"/>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9F0D69D-C521-AAF7-3E02-D816620BD7F1}"/>
              </a:ext>
            </a:extLst>
          </p:cNvPr>
          <p:cNvSpPr txBox="1"/>
          <p:nvPr/>
        </p:nvSpPr>
        <p:spPr>
          <a:xfrm>
            <a:off x="7307337" y="2015955"/>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OKRs</a:t>
            </a:r>
            <a:r>
              <a:rPr lang="en-US" dirty="0"/>
              <a:t>.</a:t>
            </a:r>
          </a:p>
          <a:p>
            <a:endParaRPr lang="en-US" dirty="0"/>
          </a:p>
          <a:p>
            <a:r>
              <a:rPr lang="en-US" dirty="0"/>
              <a:t>On this screen you can edit/add new </a:t>
            </a:r>
            <a:r>
              <a:rPr lang="en-US" dirty="0">
                <a:solidFill>
                  <a:schemeClr val="accent1">
                    <a:lumMod val="50000"/>
                  </a:schemeClr>
                </a:solidFill>
              </a:rPr>
              <a:t>Objectives and Key Results </a:t>
            </a:r>
            <a:r>
              <a:rPr lang="en-US" dirty="0"/>
              <a:t>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123079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4F5D922-AE45-FA32-F6EB-C32BB99FED31}"/>
              </a:ext>
            </a:extLst>
          </p:cNvPr>
          <p:cNvSpPr/>
          <p:nvPr/>
        </p:nvSpPr>
        <p:spPr>
          <a:xfrm>
            <a:off x="5097134" y="1405852"/>
            <a:ext cx="4552264" cy="5297311"/>
          </a:xfrm>
          <a:prstGeom prst="roundRect">
            <a:avLst>
              <a:gd name="adj" fmla="val 5971"/>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urn Arrow 22">
            <a:extLst>
              <a:ext uri="{FF2B5EF4-FFF2-40B4-BE49-F238E27FC236}">
                <a16:creationId xmlns:a16="http://schemas.microsoft.com/office/drawing/2014/main" id="{45D074B9-75A7-CA3B-2F60-9E20BDC04D12}"/>
              </a:ext>
            </a:extLst>
          </p:cNvPr>
          <p:cNvSpPr/>
          <p:nvPr/>
        </p:nvSpPr>
        <p:spPr>
          <a:xfrm rot="5400000" flipV="1">
            <a:off x="247984" y="4148516"/>
            <a:ext cx="1828796" cy="932685"/>
          </a:xfrm>
          <a:prstGeom prst="uturnArrow">
            <a:avLst>
              <a:gd name="adj1" fmla="val 17157"/>
              <a:gd name="adj2" fmla="val 15686"/>
              <a:gd name="adj3" fmla="val 24020"/>
              <a:gd name="adj4" fmla="val 43750"/>
              <a:gd name="adj5" fmla="val 75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DBD431AD-AF7B-319E-2906-58D8681FBBBE}"/>
              </a:ext>
            </a:extLst>
          </p:cNvPr>
          <p:cNvSpPr txBox="1"/>
          <p:nvPr/>
        </p:nvSpPr>
        <p:spPr>
          <a:xfrm>
            <a:off x="595223" y="422694"/>
            <a:ext cx="2369367" cy="369332"/>
          </a:xfrm>
          <a:prstGeom prst="rect">
            <a:avLst/>
          </a:prstGeom>
          <a:noFill/>
        </p:spPr>
        <p:txBody>
          <a:bodyPr wrap="none" rtlCol="0">
            <a:spAutoFit/>
          </a:bodyPr>
          <a:lstStyle/>
          <a:p>
            <a:r>
              <a:rPr lang="en-US" dirty="0"/>
              <a:t>The Purview “Process”</a:t>
            </a:r>
          </a:p>
        </p:txBody>
      </p:sp>
      <p:sp>
        <p:nvSpPr>
          <p:cNvPr id="4" name="Rounded Rectangle 3">
            <a:extLst>
              <a:ext uri="{FF2B5EF4-FFF2-40B4-BE49-F238E27FC236}">
                <a16:creationId xmlns:a16="http://schemas.microsoft.com/office/drawing/2014/main" id="{7F4E9549-AFE9-D4DE-5162-4DCA67AFC2F8}"/>
              </a:ext>
            </a:extLst>
          </p:cNvPr>
          <p:cNvSpPr/>
          <p:nvPr/>
        </p:nvSpPr>
        <p:spPr>
          <a:xfrm>
            <a:off x="1162383" y="4069466"/>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Scan</a:t>
            </a:r>
          </a:p>
        </p:txBody>
      </p:sp>
      <p:sp>
        <p:nvSpPr>
          <p:cNvPr id="5" name="Rounded Rectangle 4">
            <a:extLst>
              <a:ext uri="{FF2B5EF4-FFF2-40B4-BE49-F238E27FC236}">
                <a16:creationId xmlns:a16="http://schemas.microsoft.com/office/drawing/2014/main" id="{2757BD0E-6046-498C-00AB-DECFABF21107}"/>
              </a:ext>
            </a:extLst>
          </p:cNvPr>
          <p:cNvSpPr/>
          <p:nvPr/>
        </p:nvSpPr>
        <p:spPr>
          <a:xfrm>
            <a:off x="2496614" y="4078092"/>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API</a:t>
            </a:r>
          </a:p>
        </p:txBody>
      </p:sp>
      <p:sp>
        <p:nvSpPr>
          <p:cNvPr id="7" name="Rounded Rectangle 6">
            <a:extLst>
              <a:ext uri="{FF2B5EF4-FFF2-40B4-BE49-F238E27FC236}">
                <a16:creationId xmlns:a16="http://schemas.microsoft.com/office/drawing/2014/main" id="{03D14DD5-1818-DC01-17AE-ABF37E6526C5}"/>
              </a:ext>
            </a:extLst>
          </p:cNvPr>
          <p:cNvSpPr/>
          <p:nvPr/>
        </p:nvSpPr>
        <p:spPr>
          <a:xfrm>
            <a:off x="1389552" y="4456446"/>
            <a:ext cx="2214124" cy="182879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Enhance assets</a:t>
            </a:r>
          </a:p>
          <a:p>
            <a:pPr algn="ctr"/>
            <a:endParaRPr lang="en-US" sz="700" dirty="0"/>
          </a:p>
          <a:p>
            <a:pPr marL="171450" indent="-171450">
              <a:buFont typeface="Arial" panose="020B0604020202020204" pitchFamily="34" charset="0"/>
              <a:buChar char="•"/>
            </a:pPr>
            <a:r>
              <a:rPr lang="en-US" sz="1200" dirty="0"/>
              <a:t>Descriptions (scan?)</a:t>
            </a:r>
          </a:p>
          <a:p>
            <a:pPr marL="171450" indent="-171450">
              <a:buFont typeface="Arial" panose="020B0604020202020204" pitchFamily="34" charset="0"/>
              <a:buChar char="•"/>
            </a:pPr>
            <a:r>
              <a:rPr lang="en-US" sz="1200" dirty="0"/>
              <a:t>Owners</a:t>
            </a:r>
          </a:p>
          <a:p>
            <a:pPr marL="171450" indent="-171450">
              <a:buFont typeface="Arial" panose="020B0604020202020204" pitchFamily="34" charset="0"/>
              <a:buChar char="•"/>
            </a:pPr>
            <a:r>
              <a:rPr lang="en-US" sz="1200" dirty="0"/>
              <a:t>Lineage (scan?)</a:t>
            </a:r>
          </a:p>
          <a:p>
            <a:pPr marL="171450" indent="-171450">
              <a:buFont typeface="Arial" panose="020B0604020202020204" pitchFamily="34" charset="0"/>
              <a:buChar char="•"/>
            </a:pPr>
            <a:r>
              <a:rPr lang="en-US" sz="1200" dirty="0"/>
              <a:t>Glossaries</a:t>
            </a:r>
          </a:p>
          <a:p>
            <a:pPr marL="171450" indent="-171450">
              <a:buFont typeface="Arial" panose="020B0604020202020204" pitchFamily="34" charset="0"/>
              <a:buChar char="•"/>
            </a:pPr>
            <a:r>
              <a:rPr lang="en-US" sz="1200" dirty="0"/>
              <a:t>Classification (scan?)</a:t>
            </a:r>
          </a:p>
          <a:p>
            <a:pPr marL="171450" indent="-171450">
              <a:buFont typeface="Arial" panose="020B0604020202020204" pitchFamily="34" charset="0"/>
              <a:buChar char="•"/>
            </a:pPr>
            <a:r>
              <a:rPr lang="en-US" sz="1200" dirty="0"/>
              <a:t>Sensitivity</a:t>
            </a:r>
          </a:p>
        </p:txBody>
      </p:sp>
      <p:sp>
        <p:nvSpPr>
          <p:cNvPr id="8" name="Rounded Rectangle 7">
            <a:extLst>
              <a:ext uri="{FF2B5EF4-FFF2-40B4-BE49-F238E27FC236}">
                <a16:creationId xmlns:a16="http://schemas.microsoft.com/office/drawing/2014/main" id="{EFF4811E-EB31-25AF-6039-9858AF91489E}"/>
              </a:ext>
            </a:extLst>
          </p:cNvPr>
          <p:cNvSpPr/>
          <p:nvPr/>
        </p:nvSpPr>
        <p:spPr>
          <a:xfrm>
            <a:off x="1162382" y="1763504"/>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Domains</a:t>
            </a:r>
          </a:p>
        </p:txBody>
      </p:sp>
      <p:sp>
        <p:nvSpPr>
          <p:cNvPr id="9" name="Rounded Rectangle 8">
            <a:extLst>
              <a:ext uri="{FF2B5EF4-FFF2-40B4-BE49-F238E27FC236}">
                <a16:creationId xmlns:a16="http://schemas.microsoft.com/office/drawing/2014/main" id="{999F0984-8DF3-B196-27BD-BF347BEFB621}"/>
              </a:ext>
            </a:extLst>
          </p:cNvPr>
          <p:cNvSpPr/>
          <p:nvPr/>
        </p:nvSpPr>
        <p:spPr>
          <a:xfrm>
            <a:off x="1162382" y="2360333"/>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Collections</a:t>
            </a:r>
          </a:p>
        </p:txBody>
      </p:sp>
      <p:sp>
        <p:nvSpPr>
          <p:cNvPr id="10" name="Rounded Rectangle 9">
            <a:extLst>
              <a:ext uri="{FF2B5EF4-FFF2-40B4-BE49-F238E27FC236}">
                <a16:creationId xmlns:a16="http://schemas.microsoft.com/office/drawing/2014/main" id="{A6F724D0-81FD-CC25-DC48-17572C35D967}"/>
              </a:ext>
            </a:extLst>
          </p:cNvPr>
          <p:cNvSpPr/>
          <p:nvPr/>
        </p:nvSpPr>
        <p:spPr>
          <a:xfrm>
            <a:off x="1133606" y="2943722"/>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 Sources</a:t>
            </a:r>
          </a:p>
        </p:txBody>
      </p:sp>
      <p:sp>
        <p:nvSpPr>
          <p:cNvPr id="11" name="Down Arrow 10">
            <a:extLst>
              <a:ext uri="{FF2B5EF4-FFF2-40B4-BE49-F238E27FC236}">
                <a16:creationId xmlns:a16="http://schemas.microsoft.com/office/drawing/2014/main" id="{4F453E81-CE09-5A39-06A3-CC41272FA766}"/>
              </a:ext>
            </a:extLst>
          </p:cNvPr>
          <p:cNvSpPr/>
          <p:nvPr/>
        </p:nvSpPr>
        <p:spPr>
          <a:xfrm>
            <a:off x="2226296" y="2194825"/>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wn Arrow 11">
            <a:extLst>
              <a:ext uri="{FF2B5EF4-FFF2-40B4-BE49-F238E27FC236}">
                <a16:creationId xmlns:a16="http://schemas.microsoft.com/office/drawing/2014/main" id="{0995F144-A410-ED74-AEDD-4E93F7DB15DE}"/>
              </a:ext>
            </a:extLst>
          </p:cNvPr>
          <p:cNvSpPr/>
          <p:nvPr/>
        </p:nvSpPr>
        <p:spPr>
          <a:xfrm>
            <a:off x="2217669" y="2778214"/>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13">
            <a:extLst>
              <a:ext uri="{FF2B5EF4-FFF2-40B4-BE49-F238E27FC236}">
                <a16:creationId xmlns:a16="http://schemas.microsoft.com/office/drawing/2014/main" id="{1C0AAEAB-E2E8-8945-D08F-511BFE6B6D72}"/>
              </a:ext>
            </a:extLst>
          </p:cNvPr>
          <p:cNvSpPr/>
          <p:nvPr/>
        </p:nvSpPr>
        <p:spPr>
          <a:xfrm>
            <a:off x="2211908" y="3375043"/>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0BACBC5B-5ECD-4784-DFD8-15CEDA01B923}"/>
              </a:ext>
            </a:extLst>
          </p:cNvPr>
          <p:cNvSpPr/>
          <p:nvPr/>
        </p:nvSpPr>
        <p:spPr>
          <a:xfrm>
            <a:off x="6663160" y="1678904"/>
            <a:ext cx="2691384" cy="5986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Establish Governance Domains</a:t>
            </a:r>
          </a:p>
        </p:txBody>
      </p:sp>
      <p:sp>
        <p:nvSpPr>
          <p:cNvPr id="16" name="Rounded Rectangle 15">
            <a:extLst>
              <a:ext uri="{FF2B5EF4-FFF2-40B4-BE49-F238E27FC236}">
                <a16:creationId xmlns:a16="http://schemas.microsoft.com/office/drawing/2014/main" id="{2A1A502C-F0DF-7D06-C6EB-F4B90FD15492}"/>
              </a:ext>
            </a:extLst>
          </p:cNvPr>
          <p:cNvSpPr/>
          <p:nvPr/>
        </p:nvSpPr>
        <p:spPr>
          <a:xfrm>
            <a:off x="6663160" y="2478877"/>
            <a:ext cx="2691384" cy="43132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Establish Data Products</a:t>
            </a:r>
          </a:p>
        </p:txBody>
      </p:sp>
      <p:sp>
        <p:nvSpPr>
          <p:cNvPr id="17" name="Down Arrow 16">
            <a:extLst>
              <a:ext uri="{FF2B5EF4-FFF2-40B4-BE49-F238E27FC236}">
                <a16:creationId xmlns:a16="http://schemas.microsoft.com/office/drawing/2014/main" id="{0CC05C15-4418-DDBE-6C81-ED0823EB1D2C}"/>
              </a:ext>
            </a:extLst>
          </p:cNvPr>
          <p:cNvSpPr/>
          <p:nvPr/>
        </p:nvSpPr>
        <p:spPr>
          <a:xfrm>
            <a:off x="7941273" y="2277579"/>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30D0A6CB-59AB-74E8-0002-49F1009ECE10}"/>
              </a:ext>
            </a:extLst>
          </p:cNvPr>
          <p:cNvSpPr/>
          <p:nvPr/>
        </p:nvSpPr>
        <p:spPr>
          <a:xfrm>
            <a:off x="6663160" y="3111497"/>
            <a:ext cx="2691384" cy="84380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Connect </a:t>
            </a:r>
            <a:r>
              <a:rPr lang="en-US" b="1" i="1" u="sng" dirty="0">
                <a:solidFill>
                  <a:srgbClr val="FFFF00"/>
                </a:solidFill>
              </a:rPr>
              <a:t>assets</a:t>
            </a:r>
            <a:r>
              <a:rPr lang="en-US" dirty="0">
                <a:solidFill>
                  <a:srgbClr val="FFFDF9"/>
                </a:solidFill>
              </a:rPr>
              <a:t> to Data Products -&gt; Governed assets</a:t>
            </a:r>
          </a:p>
        </p:txBody>
      </p:sp>
      <p:sp>
        <p:nvSpPr>
          <p:cNvPr id="19" name="Down Arrow 18">
            <a:extLst>
              <a:ext uri="{FF2B5EF4-FFF2-40B4-BE49-F238E27FC236}">
                <a16:creationId xmlns:a16="http://schemas.microsoft.com/office/drawing/2014/main" id="{4B7DFA29-CDB8-269A-A23C-FC17A1FB2E2B}"/>
              </a:ext>
            </a:extLst>
          </p:cNvPr>
          <p:cNvSpPr/>
          <p:nvPr/>
        </p:nvSpPr>
        <p:spPr>
          <a:xfrm>
            <a:off x="7941273" y="2914266"/>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99DC9B95-4F77-A7F4-944C-F16E09840C05}"/>
              </a:ext>
            </a:extLst>
          </p:cNvPr>
          <p:cNvSpPr/>
          <p:nvPr/>
        </p:nvSpPr>
        <p:spPr>
          <a:xfrm>
            <a:off x="6901790" y="4431775"/>
            <a:ext cx="2214124" cy="209965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Enhance data product</a:t>
            </a:r>
          </a:p>
          <a:p>
            <a:pPr algn="ctr"/>
            <a:endParaRPr lang="en-US" sz="700" dirty="0">
              <a:solidFill>
                <a:srgbClr val="FFFDF9"/>
              </a:solidFill>
            </a:endParaRPr>
          </a:p>
          <a:p>
            <a:pPr marL="171450" indent="-171450">
              <a:buFont typeface="Arial" panose="020B0604020202020204" pitchFamily="34" charset="0"/>
              <a:buChar char="•"/>
            </a:pPr>
            <a:r>
              <a:rPr lang="en-US" sz="1200" dirty="0">
                <a:solidFill>
                  <a:srgbClr val="FFFDF9"/>
                </a:solidFill>
              </a:rPr>
              <a:t>Owners</a:t>
            </a:r>
          </a:p>
          <a:p>
            <a:pPr marL="171450" indent="-171450">
              <a:buFont typeface="Arial" panose="020B0604020202020204" pitchFamily="34" charset="0"/>
              <a:buChar char="•"/>
            </a:pPr>
            <a:r>
              <a:rPr lang="en-US" sz="1200" dirty="0">
                <a:solidFill>
                  <a:srgbClr val="FFFDF9"/>
                </a:solidFill>
              </a:rPr>
              <a:t>Glossaries</a:t>
            </a:r>
          </a:p>
          <a:p>
            <a:pPr marL="171450" indent="-171450">
              <a:buFont typeface="Arial" panose="020B0604020202020204" pitchFamily="34" charset="0"/>
              <a:buChar char="•"/>
            </a:pPr>
            <a:r>
              <a:rPr lang="en-US" sz="1200" dirty="0">
                <a:solidFill>
                  <a:srgbClr val="FFFDF9"/>
                </a:solidFill>
              </a:rPr>
              <a:t>OKR</a:t>
            </a:r>
          </a:p>
          <a:p>
            <a:pPr marL="171450" indent="-171450">
              <a:buFont typeface="Arial" panose="020B0604020202020204" pitchFamily="34" charset="0"/>
              <a:buChar char="•"/>
            </a:pPr>
            <a:r>
              <a:rPr lang="en-US" sz="1200" dirty="0">
                <a:solidFill>
                  <a:srgbClr val="FFFDF9"/>
                </a:solidFill>
              </a:rPr>
              <a:t>Critical Data elements</a:t>
            </a:r>
          </a:p>
          <a:p>
            <a:pPr marL="171450" indent="-171450">
              <a:buFont typeface="Arial" panose="020B0604020202020204" pitchFamily="34" charset="0"/>
              <a:buChar char="•"/>
            </a:pPr>
            <a:r>
              <a:rPr lang="en-US" sz="1200" dirty="0">
                <a:solidFill>
                  <a:srgbClr val="FFFDF9"/>
                </a:solidFill>
              </a:rPr>
              <a:t>Data Access</a:t>
            </a:r>
          </a:p>
          <a:p>
            <a:pPr marL="171450" indent="-171450">
              <a:buFont typeface="Arial" panose="020B0604020202020204" pitchFamily="34" charset="0"/>
              <a:buChar char="•"/>
            </a:pPr>
            <a:endParaRPr lang="en-US" sz="1200" dirty="0">
              <a:solidFill>
                <a:srgbClr val="FFFDF9"/>
              </a:solidFill>
            </a:endParaRPr>
          </a:p>
        </p:txBody>
      </p:sp>
      <p:sp>
        <p:nvSpPr>
          <p:cNvPr id="21" name="Down Arrow 20">
            <a:extLst>
              <a:ext uri="{FF2B5EF4-FFF2-40B4-BE49-F238E27FC236}">
                <a16:creationId xmlns:a16="http://schemas.microsoft.com/office/drawing/2014/main" id="{AFA5368D-4492-30C0-2E8E-D0C86FAFA2BA}"/>
              </a:ext>
            </a:extLst>
          </p:cNvPr>
          <p:cNvSpPr/>
          <p:nvPr/>
        </p:nvSpPr>
        <p:spPr>
          <a:xfrm>
            <a:off x="7873694" y="3951233"/>
            <a:ext cx="135158" cy="480541"/>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AAEDCD3A-3026-2C14-E443-A2F5D398E477}"/>
              </a:ext>
            </a:extLst>
          </p:cNvPr>
          <p:cNvSpPr/>
          <p:nvPr/>
        </p:nvSpPr>
        <p:spPr>
          <a:xfrm>
            <a:off x="1162383" y="3587988"/>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a:t>
            </a:r>
            <a:r>
              <a:rPr lang="en-US" b="1" i="1" u="sng" dirty="0">
                <a:solidFill>
                  <a:srgbClr val="FFFF00"/>
                </a:solidFill>
              </a:rPr>
              <a:t>assets</a:t>
            </a:r>
          </a:p>
        </p:txBody>
      </p:sp>
      <p:sp>
        <p:nvSpPr>
          <p:cNvPr id="25" name="Rectangle 24">
            <a:extLst>
              <a:ext uri="{FF2B5EF4-FFF2-40B4-BE49-F238E27FC236}">
                <a16:creationId xmlns:a16="http://schemas.microsoft.com/office/drawing/2014/main" id="{D5C0A37A-E1BA-5B93-4E9E-998F27F3633C}"/>
              </a:ext>
            </a:extLst>
          </p:cNvPr>
          <p:cNvSpPr/>
          <p:nvPr/>
        </p:nvSpPr>
        <p:spPr>
          <a:xfrm>
            <a:off x="4589776" y="1678904"/>
            <a:ext cx="495946" cy="45816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dirty="0"/>
              <a:t>Data Map</a:t>
            </a:r>
          </a:p>
        </p:txBody>
      </p:sp>
      <p:sp>
        <p:nvSpPr>
          <p:cNvPr id="26" name="Rectangle 25">
            <a:extLst>
              <a:ext uri="{FF2B5EF4-FFF2-40B4-BE49-F238E27FC236}">
                <a16:creationId xmlns:a16="http://schemas.microsoft.com/office/drawing/2014/main" id="{0AF0949D-FDDD-BB2F-5DFE-3F22CC9E4BC2}"/>
              </a:ext>
            </a:extLst>
          </p:cNvPr>
          <p:cNvSpPr/>
          <p:nvPr/>
        </p:nvSpPr>
        <p:spPr>
          <a:xfrm>
            <a:off x="5134394" y="1672579"/>
            <a:ext cx="495946" cy="45816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rgbClr val="FFFDF9"/>
                </a:solidFill>
              </a:rPr>
              <a:t>Unified Catalog</a:t>
            </a:r>
          </a:p>
        </p:txBody>
      </p:sp>
      <p:sp>
        <p:nvSpPr>
          <p:cNvPr id="27" name="Down Arrow 26">
            <a:extLst>
              <a:ext uri="{FF2B5EF4-FFF2-40B4-BE49-F238E27FC236}">
                <a16:creationId xmlns:a16="http://schemas.microsoft.com/office/drawing/2014/main" id="{036C2D18-8C7D-949B-5A6C-6C69A4B43310}"/>
              </a:ext>
            </a:extLst>
          </p:cNvPr>
          <p:cNvSpPr/>
          <p:nvPr/>
        </p:nvSpPr>
        <p:spPr>
          <a:xfrm rot="5400000">
            <a:off x="4011726" y="3709733"/>
            <a:ext cx="789248" cy="50735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17FAB29D-881E-F9C1-712E-EFFA0A84AFAE}"/>
              </a:ext>
            </a:extLst>
          </p:cNvPr>
          <p:cNvSpPr/>
          <p:nvPr/>
        </p:nvSpPr>
        <p:spPr>
          <a:xfrm rot="16200000">
            <a:off x="5459587" y="3728933"/>
            <a:ext cx="789248" cy="50735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0520237A-5E3A-D22C-DBCA-2373B7D4E0EF}"/>
              </a:ext>
            </a:extLst>
          </p:cNvPr>
          <p:cNvSpPr/>
          <p:nvPr/>
        </p:nvSpPr>
        <p:spPr>
          <a:xfrm>
            <a:off x="1105980" y="974532"/>
            <a:ext cx="2398144" cy="43132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Installation</a:t>
            </a:r>
          </a:p>
        </p:txBody>
      </p:sp>
      <p:sp>
        <p:nvSpPr>
          <p:cNvPr id="13" name="Down Arrow 12">
            <a:extLst>
              <a:ext uri="{FF2B5EF4-FFF2-40B4-BE49-F238E27FC236}">
                <a16:creationId xmlns:a16="http://schemas.microsoft.com/office/drawing/2014/main" id="{11155FCA-3E6F-4E4E-A836-B3A5F2AB7D09}"/>
              </a:ext>
            </a:extLst>
          </p:cNvPr>
          <p:cNvSpPr/>
          <p:nvPr/>
        </p:nvSpPr>
        <p:spPr>
          <a:xfrm rot="10800000" flipH="1" flipV="1">
            <a:off x="2173747" y="1338903"/>
            <a:ext cx="262609" cy="431321"/>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671B53FC-A64E-A070-367B-A4FC1572251B}"/>
              </a:ext>
            </a:extLst>
          </p:cNvPr>
          <p:cNvCxnSpPr>
            <a:cxnSpLocks/>
          </p:cNvCxnSpPr>
          <p:nvPr/>
        </p:nvCxnSpPr>
        <p:spPr>
          <a:xfrm flipH="1">
            <a:off x="3082565" y="3375043"/>
            <a:ext cx="4656841" cy="499373"/>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68C9903-8D83-3C06-59F0-F4C2C8015D53}"/>
              </a:ext>
            </a:extLst>
          </p:cNvPr>
          <p:cNvSpPr/>
          <p:nvPr/>
        </p:nvSpPr>
        <p:spPr>
          <a:xfrm>
            <a:off x="9916358" y="4924554"/>
            <a:ext cx="1933903" cy="111409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a:t>
            </a:r>
          </a:p>
          <a:p>
            <a:pPr algn="ctr"/>
            <a:r>
              <a:rPr lang="en-US" sz="1200" dirty="0"/>
              <a:t>Api’s</a:t>
            </a:r>
          </a:p>
          <a:p>
            <a:pPr algn="ctr"/>
            <a:r>
              <a:rPr lang="en-US" sz="1200" dirty="0"/>
              <a:t>Workflows</a:t>
            </a:r>
          </a:p>
          <a:p>
            <a:pPr algn="ctr"/>
            <a:r>
              <a:rPr lang="en-US" sz="1200" dirty="0"/>
              <a:t>Enforcement of rights</a:t>
            </a:r>
          </a:p>
        </p:txBody>
      </p:sp>
    </p:spTree>
    <p:extLst>
      <p:ext uri="{BB962C8B-B14F-4D97-AF65-F5344CB8AC3E}">
        <p14:creationId xmlns:p14="http://schemas.microsoft.com/office/powerpoint/2010/main" val="79337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1EFF43-4CBF-D960-EE2D-204943025186}"/>
              </a:ext>
            </a:extLst>
          </p:cNvPr>
          <p:cNvPicPr>
            <a:picLocks noChangeAspect="1"/>
          </p:cNvPicPr>
          <p:nvPr/>
        </p:nvPicPr>
        <p:blipFill>
          <a:blip r:embed="rId2"/>
          <a:stretch>
            <a:fillRect/>
          </a:stretch>
        </p:blipFill>
        <p:spPr>
          <a:xfrm>
            <a:off x="298807" y="1564473"/>
            <a:ext cx="7772400" cy="3729053"/>
          </a:xfrm>
          <a:prstGeom prst="rect">
            <a:avLst/>
          </a:prstGeom>
        </p:spPr>
      </p:pic>
      <p:sp>
        <p:nvSpPr>
          <p:cNvPr id="3" name="TextBox 2">
            <a:extLst>
              <a:ext uri="{FF2B5EF4-FFF2-40B4-BE49-F238E27FC236}">
                <a16:creationId xmlns:a16="http://schemas.microsoft.com/office/drawing/2014/main" id="{C668145A-9227-F503-054F-3D758E932514}"/>
              </a:ext>
            </a:extLst>
          </p:cNvPr>
          <p:cNvSpPr txBox="1"/>
          <p:nvPr/>
        </p:nvSpPr>
        <p:spPr>
          <a:xfrm>
            <a:off x="352047" y="443821"/>
            <a:ext cx="5931047" cy="369332"/>
          </a:xfrm>
          <a:prstGeom prst="rect">
            <a:avLst/>
          </a:prstGeom>
          <a:noFill/>
        </p:spPr>
        <p:txBody>
          <a:bodyPr wrap="none" rtlCol="0">
            <a:spAutoFit/>
          </a:bodyPr>
          <a:lstStyle/>
          <a:p>
            <a:r>
              <a:rPr lang="en-US" b="1" dirty="0"/>
              <a:t>Governance Domains – Objectives and key results – 2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71812E4C-FD33-5B06-6395-67E8FD928DC4}"/>
              </a:ext>
            </a:extLst>
          </p:cNvPr>
          <p:cNvSpPr txBox="1"/>
          <p:nvPr/>
        </p:nvSpPr>
        <p:spPr>
          <a:xfrm>
            <a:off x="7195042" y="1975850"/>
            <a:ext cx="4478645" cy="646331"/>
          </a:xfrm>
          <a:prstGeom prst="rect">
            <a:avLst/>
          </a:prstGeom>
          <a:solidFill>
            <a:srgbClr val="FFFDF9">
              <a:alpha val="66000"/>
            </a:srgbClr>
          </a:solidFill>
          <a:ln>
            <a:solidFill>
              <a:schemeClr val="accent2"/>
            </a:solidFill>
          </a:ln>
        </p:spPr>
        <p:txBody>
          <a:bodyPr wrap="square" rtlCol="0">
            <a:spAutoFit/>
          </a:bodyPr>
          <a:lstStyle/>
          <a:p>
            <a:r>
              <a:rPr lang="en-US" dirty="0"/>
              <a:t>An </a:t>
            </a:r>
            <a:r>
              <a:rPr lang="en-US" dirty="0">
                <a:solidFill>
                  <a:schemeClr val="accent1">
                    <a:lumMod val="50000"/>
                  </a:schemeClr>
                </a:solidFill>
              </a:rPr>
              <a:t>OKR </a:t>
            </a:r>
            <a:r>
              <a:rPr lang="en-US" dirty="0"/>
              <a:t>has an objective, an owner and a target data where this should be “finished”. </a:t>
            </a:r>
            <a:endParaRPr lang="en-US" dirty="0">
              <a:solidFill>
                <a:schemeClr val="accent1">
                  <a:lumMod val="50000"/>
                </a:schemeClr>
              </a:solidFill>
            </a:endParaRPr>
          </a:p>
        </p:txBody>
      </p:sp>
    </p:spTree>
    <p:extLst>
      <p:ext uri="{BB962C8B-B14F-4D97-AF65-F5344CB8AC3E}">
        <p14:creationId xmlns:p14="http://schemas.microsoft.com/office/powerpoint/2010/main" val="401005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16C558-4196-A863-8761-1449D6041A74}"/>
              </a:ext>
            </a:extLst>
          </p:cNvPr>
          <p:cNvPicPr>
            <a:picLocks noChangeAspect="1"/>
          </p:cNvPicPr>
          <p:nvPr/>
        </p:nvPicPr>
        <p:blipFill>
          <a:blip r:embed="rId2"/>
          <a:stretch>
            <a:fillRect/>
          </a:stretch>
        </p:blipFill>
        <p:spPr>
          <a:xfrm>
            <a:off x="236621" y="1996665"/>
            <a:ext cx="7772400" cy="3105302"/>
          </a:xfrm>
          <a:prstGeom prst="rect">
            <a:avLst/>
          </a:prstGeom>
        </p:spPr>
      </p:pic>
      <p:sp>
        <p:nvSpPr>
          <p:cNvPr id="3" name="TextBox 2">
            <a:extLst>
              <a:ext uri="{FF2B5EF4-FFF2-40B4-BE49-F238E27FC236}">
                <a16:creationId xmlns:a16="http://schemas.microsoft.com/office/drawing/2014/main" id="{F03414F7-20A0-C5E2-3B07-15115304B528}"/>
              </a:ext>
            </a:extLst>
          </p:cNvPr>
          <p:cNvSpPr txBox="1"/>
          <p:nvPr/>
        </p:nvSpPr>
        <p:spPr>
          <a:xfrm>
            <a:off x="352047" y="443821"/>
            <a:ext cx="5931047" cy="369332"/>
          </a:xfrm>
          <a:prstGeom prst="rect">
            <a:avLst/>
          </a:prstGeom>
          <a:noFill/>
        </p:spPr>
        <p:txBody>
          <a:bodyPr wrap="none" rtlCol="0">
            <a:spAutoFit/>
          </a:bodyPr>
          <a:lstStyle/>
          <a:p>
            <a:r>
              <a:rPr lang="en-US" b="1" dirty="0"/>
              <a:t>Governance Domains – Objectives and key results – 3 of 3</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9A0EC862-0E73-952F-B6C2-E8B2D8A97AB3}"/>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OKR </a:t>
            </a:r>
            <a:r>
              <a:rPr lang="en-US" dirty="0"/>
              <a:t>the content can be added on this page.</a:t>
            </a:r>
          </a:p>
        </p:txBody>
      </p:sp>
    </p:spTree>
    <p:extLst>
      <p:ext uri="{BB962C8B-B14F-4D97-AF65-F5344CB8AC3E}">
        <p14:creationId xmlns:p14="http://schemas.microsoft.com/office/powerpoint/2010/main" val="6074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9B061-84F4-7703-3367-B2C4F53D5532}"/>
              </a:ext>
            </a:extLst>
          </p:cNvPr>
          <p:cNvPicPr>
            <a:picLocks noChangeAspect="1"/>
          </p:cNvPicPr>
          <p:nvPr/>
        </p:nvPicPr>
        <p:blipFill>
          <a:blip r:embed="rId2"/>
          <a:stretch>
            <a:fillRect/>
          </a:stretch>
        </p:blipFill>
        <p:spPr>
          <a:xfrm>
            <a:off x="226888" y="1564473"/>
            <a:ext cx="7772400" cy="3729053"/>
          </a:xfrm>
          <a:prstGeom prst="rect">
            <a:avLst/>
          </a:prstGeom>
        </p:spPr>
      </p:pic>
      <p:sp>
        <p:nvSpPr>
          <p:cNvPr id="3" name="TextBox 2">
            <a:extLst>
              <a:ext uri="{FF2B5EF4-FFF2-40B4-BE49-F238E27FC236}">
                <a16:creationId xmlns:a16="http://schemas.microsoft.com/office/drawing/2014/main" id="{C88738D0-5A18-D415-7706-09586B0B1840}"/>
              </a:ext>
            </a:extLst>
          </p:cNvPr>
          <p:cNvSpPr txBox="1"/>
          <p:nvPr/>
        </p:nvSpPr>
        <p:spPr>
          <a:xfrm>
            <a:off x="352047" y="443821"/>
            <a:ext cx="5117235" cy="369332"/>
          </a:xfrm>
          <a:prstGeom prst="rect">
            <a:avLst/>
          </a:prstGeom>
          <a:noFill/>
        </p:spPr>
        <p:txBody>
          <a:bodyPr wrap="none" rtlCol="0">
            <a:spAutoFit/>
          </a:bodyPr>
          <a:lstStyle/>
          <a:p>
            <a:r>
              <a:rPr lang="en-US" b="1" dirty="0"/>
              <a:t>Governance Domains – Objectives and key results</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A26FB57C-296D-EDA7-9720-61D8B4385480}"/>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OKR </a:t>
            </a:r>
            <a:r>
              <a:rPr lang="en-US" dirty="0"/>
              <a:t>the content can be added on this page.</a:t>
            </a:r>
          </a:p>
        </p:txBody>
      </p:sp>
    </p:spTree>
    <p:extLst>
      <p:ext uri="{BB962C8B-B14F-4D97-AF65-F5344CB8AC3E}">
        <p14:creationId xmlns:p14="http://schemas.microsoft.com/office/powerpoint/2010/main" val="128773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88995-B8C2-7A5D-8E1B-9AACA2CF4F99}"/>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pic>
        <p:nvPicPr>
          <p:cNvPr id="6" name="Picture 5">
            <a:extLst>
              <a:ext uri="{FF2B5EF4-FFF2-40B4-BE49-F238E27FC236}">
                <a16:creationId xmlns:a16="http://schemas.microsoft.com/office/drawing/2014/main" id="{FF3E5498-0C65-DB85-E6FE-7AA0FFC34E45}"/>
              </a:ext>
            </a:extLst>
          </p:cNvPr>
          <p:cNvPicPr>
            <a:picLocks noChangeAspect="1"/>
          </p:cNvPicPr>
          <p:nvPr/>
        </p:nvPicPr>
        <p:blipFill>
          <a:blip r:embed="rId2"/>
          <a:stretch>
            <a:fillRect/>
          </a:stretch>
        </p:blipFill>
        <p:spPr>
          <a:xfrm>
            <a:off x="1309109" y="2709406"/>
            <a:ext cx="7772400" cy="3975652"/>
          </a:xfrm>
          <a:prstGeom prst="rect">
            <a:avLst/>
          </a:prstGeom>
        </p:spPr>
      </p:pic>
      <p:sp>
        <p:nvSpPr>
          <p:cNvPr id="7" name="Oval 6">
            <a:extLst>
              <a:ext uri="{FF2B5EF4-FFF2-40B4-BE49-F238E27FC236}">
                <a16:creationId xmlns:a16="http://schemas.microsoft.com/office/drawing/2014/main" id="{DD47033A-43F5-2947-5846-5C5A7E6880E9}"/>
              </a:ext>
            </a:extLst>
          </p:cNvPr>
          <p:cNvSpPr/>
          <p:nvPr/>
        </p:nvSpPr>
        <p:spPr>
          <a:xfrm>
            <a:off x="5045084" y="5887742"/>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A09AE09-C933-8A84-8724-ABC1E19CC6E1}"/>
              </a:ext>
            </a:extLst>
          </p:cNvPr>
          <p:cNvPicPr>
            <a:picLocks noChangeAspect="1"/>
          </p:cNvPicPr>
          <p:nvPr/>
        </p:nvPicPr>
        <p:blipFill>
          <a:blip r:embed="rId3"/>
          <a:stretch>
            <a:fillRect/>
          </a:stretch>
        </p:blipFill>
        <p:spPr>
          <a:xfrm>
            <a:off x="237162" y="1564473"/>
            <a:ext cx="7772400" cy="3729053"/>
          </a:xfrm>
          <a:prstGeom prst="rect">
            <a:avLst/>
          </a:prstGeom>
        </p:spPr>
      </p:pic>
      <p:sp>
        <p:nvSpPr>
          <p:cNvPr id="8" name="Right Arrow 7">
            <a:extLst>
              <a:ext uri="{FF2B5EF4-FFF2-40B4-BE49-F238E27FC236}">
                <a16:creationId xmlns:a16="http://schemas.microsoft.com/office/drawing/2014/main" id="{4B468F38-730C-2481-1533-AB43980EE75D}"/>
              </a:ext>
            </a:extLst>
          </p:cNvPr>
          <p:cNvSpPr/>
          <p:nvPr/>
        </p:nvSpPr>
        <p:spPr>
          <a:xfrm rot="14075641">
            <a:off x="1533551" y="3973669"/>
            <a:ext cx="4748439" cy="171188"/>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9CF8EAF-37DE-219F-B1E5-8D6994A97817}"/>
              </a:ext>
            </a:extLst>
          </p:cNvPr>
          <p:cNvSpPr txBox="1"/>
          <p:nvPr/>
        </p:nvSpPr>
        <p:spPr>
          <a:xfrm>
            <a:off x="7490215" y="2047532"/>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Critical data elements</a:t>
            </a:r>
            <a:r>
              <a:rPr lang="en-US" dirty="0"/>
              <a:t>.</a:t>
            </a:r>
          </a:p>
          <a:p>
            <a:endParaRPr lang="en-US" dirty="0"/>
          </a:p>
          <a:p>
            <a:r>
              <a:rPr lang="en-US" dirty="0"/>
              <a:t>On this screen you can edit/add new </a:t>
            </a:r>
            <a:r>
              <a:rPr lang="en-US" dirty="0">
                <a:solidFill>
                  <a:schemeClr val="accent1">
                    <a:lumMod val="50000"/>
                  </a:schemeClr>
                </a:solidFill>
              </a:rPr>
              <a:t>Critical data elements </a:t>
            </a:r>
            <a:r>
              <a:rPr lang="en-US" dirty="0"/>
              <a:t>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127849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480218-F8EA-5D04-D6BB-2DFDBE706936}"/>
              </a:ext>
            </a:extLst>
          </p:cNvPr>
          <p:cNvPicPr>
            <a:picLocks noChangeAspect="1"/>
          </p:cNvPicPr>
          <p:nvPr/>
        </p:nvPicPr>
        <p:blipFill>
          <a:blip r:embed="rId2"/>
          <a:stretch>
            <a:fillRect/>
          </a:stretch>
        </p:blipFill>
        <p:spPr>
          <a:xfrm>
            <a:off x="298807" y="1564473"/>
            <a:ext cx="7772400" cy="3729053"/>
          </a:xfrm>
          <a:prstGeom prst="rect">
            <a:avLst/>
          </a:prstGeom>
        </p:spPr>
      </p:pic>
      <p:sp>
        <p:nvSpPr>
          <p:cNvPr id="3" name="TextBox 2">
            <a:extLst>
              <a:ext uri="{FF2B5EF4-FFF2-40B4-BE49-F238E27FC236}">
                <a16:creationId xmlns:a16="http://schemas.microsoft.com/office/drawing/2014/main" id="{6AD3914C-DCDA-FA83-AE8F-2A5A0E82C118}"/>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33DA417C-E35A-B97F-1CB5-4B20A5C557AD}"/>
              </a:ext>
            </a:extLst>
          </p:cNvPr>
          <p:cNvSpPr txBox="1"/>
          <p:nvPr/>
        </p:nvSpPr>
        <p:spPr>
          <a:xfrm>
            <a:off x="7195042" y="1975850"/>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Critical data element </a:t>
            </a:r>
            <a:r>
              <a:rPr lang="en-US" dirty="0"/>
              <a:t>has a name, a description, an owner and an expected data type. </a:t>
            </a:r>
            <a:endParaRPr lang="en-US" dirty="0">
              <a:solidFill>
                <a:schemeClr val="accent1">
                  <a:lumMod val="50000"/>
                </a:schemeClr>
              </a:solidFill>
            </a:endParaRPr>
          </a:p>
        </p:txBody>
      </p:sp>
    </p:spTree>
    <p:extLst>
      <p:ext uri="{BB962C8B-B14F-4D97-AF65-F5344CB8AC3E}">
        <p14:creationId xmlns:p14="http://schemas.microsoft.com/office/powerpoint/2010/main" val="2043116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493F66-8480-032F-FF0F-90805FECF692}"/>
              </a:ext>
            </a:extLst>
          </p:cNvPr>
          <p:cNvPicPr>
            <a:picLocks noChangeAspect="1"/>
          </p:cNvPicPr>
          <p:nvPr/>
        </p:nvPicPr>
        <p:blipFill>
          <a:blip r:embed="rId2"/>
          <a:stretch>
            <a:fillRect/>
          </a:stretch>
        </p:blipFill>
        <p:spPr>
          <a:xfrm>
            <a:off x="206339" y="1564473"/>
            <a:ext cx="7772400" cy="3729053"/>
          </a:xfrm>
          <a:prstGeom prst="rect">
            <a:avLst/>
          </a:prstGeom>
        </p:spPr>
      </p:pic>
      <p:sp>
        <p:nvSpPr>
          <p:cNvPr id="3" name="TextBox 2">
            <a:extLst>
              <a:ext uri="{FF2B5EF4-FFF2-40B4-BE49-F238E27FC236}">
                <a16:creationId xmlns:a16="http://schemas.microsoft.com/office/drawing/2014/main" id="{6E82E188-8AE9-5968-CC5A-2283300CF3E5}"/>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2FD05833-D66C-1FCC-03F5-2181A0FC404B}"/>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Critical data element </a:t>
            </a:r>
            <a:r>
              <a:rPr lang="en-US" dirty="0"/>
              <a:t>the content can be added on this page.</a:t>
            </a:r>
          </a:p>
        </p:txBody>
      </p:sp>
    </p:spTree>
    <p:extLst>
      <p:ext uri="{BB962C8B-B14F-4D97-AF65-F5344CB8AC3E}">
        <p14:creationId xmlns:p14="http://schemas.microsoft.com/office/powerpoint/2010/main" val="203223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2662-4981-009E-6BE3-F82D1189BA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76E26C-F948-31B6-D439-950A7E37A3C6}"/>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Data Products</a:t>
            </a:r>
          </a:p>
        </p:txBody>
      </p:sp>
    </p:spTree>
    <p:extLst>
      <p:ext uri="{BB962C8B-B14F-4D97-AF65-F5344CB8AC3E}">
        <p14:creationId xmlns:p14="http://schemas.microsoft.com/office/powerpoint/2010/main" val="1209046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E978-695B-8339-7828-7DC9C6F65B61}"/>
              </a:ext>
            </a:extLst>
          </p:cNvPr>
          <p:cNvSpPr txBox="1"/>
          <p:nvPr/>
        </p:nvSpPr>
        <p:spPr>
          <a:xfrm>
            <a:off x="921958" y="1503848"/>
            <a:ext cx="8554551" cy="2308324"/>
          </a:xfrm>
          <a:prstGeom prst="rect">
            <a:avLst/>
          </a:prstGeom>
          <a:noFill/>
        </p:spPr>
        <p:txBody>
          <a:bodyPr wrap="square" rtlCol="0">
            <a:spAutoFit/>
          </a:bodyPr>
          <a:lstStyle/>
          <a:p>
            <a:pPr fontAlgn="t"/>
            <a:r>
              <a:rPr lang="en-US" dirty="0"/>
              <a:t>A </a:t>
            </a:r>
            <a:r>
              <a:rPr lang="en-US" b="1" dirty="0"/>
              <a:t>Data Product</a:t>
            </a:r>
            <a:r>
              <a:rPr lang="en-US" dirty="0"/>
              <a:t> in Microsoft Purview represents a </a:t>
            </a:r>
            <a:r>
              <a:rPr lang="en-US" b="1" dirty="0"/>
              <a:t>business-ready, governed data asset</a:t>
            </a:r>
            <a:r>
              <a:rPr lang="en-US" dirty="0"/>
              <a:t> that is intentionally designed for consumption—not just a raw dataset.</a:t>
            </a:r>
          </a:p>
          <a:p>
            <a:pPr fontAlgn="t"/>
            <a:endParaRPr lang="en-US" dirty="0"/>
          </a:p>
          <a:p>
            <a:pPr fontAlgn="t"/>
            <a:r>
              <a:rPr lang="en-US" dirty="0"/>
              <a:t>Microsoft positions data products as the </a:t>
            </a:r>
            <a:r>
              <a:rPr lang="en-US" b="1" dirty="0"/>
              <a:t>unit of value delivery</a:t>
            </a:r>
            <a:r>
              <a:rPr lang="en-US" dirty="0"/>
              <a:t> in modern data governance:</a:t>
            </a:r>
            <a:br>
              <a:rPr lang="en-US" dirty="0"/>
            </a:br>
            <a:r>
              <a:rPr lang="en-US" dirty="0"/>
              <a:t>they bundle </a:t>
            </a:r>
            <a:r>
              <a:rPr lang="en-US" b="1" dirty="0"/>
              <a:t>data + metadata + governance + ownership + quality expectations</a:t>
            </a:r>
            <a:r>
              <a:rPr lang="en-US" dirty="0"/>
              <a:t> into something that can be discovered, trusted, and reused.</a:t>
            </a:r>
          </a:p>
          <a:p>
            <a:endParaRPr lang="en-US" dirty="0"/>
          </a:p>
        </p:txBody>
      </p:sp>
      <p:sp>
        <p:nvSpPr>
          <p:cNvPr id="4" name="TextBox 3">
            <a:extLst>
              <a:ext uri="{FF2B5EF4-FFF2-40B4-BE49-F238E27FC236}">
                <a16:creationId xmlns:a16="http://schemas.microsoft.com/office/drawing/2014/main" id="{6BF697BA-6798-4EAF-C18D-B952A8D23E39}"/>
              </a:ext>
            </a:extLst>
          </p:cNvPr>
          <p:cNvSpPr txBox="1"/>
          <p:nvPr/>
        </p:nvSpPr>
        <p:spPr>
          <a:xfrm>
            <a:off x="344490" y="443821"/>
            <a:ext cx="2690993" cy="369332"/>
          </a:xfrm>
          <a:prstGeom prst="rect">
            <a:avLst/>
          </a:prstGeom>
          <a:noFill/>
        </p:spPr>
        <p:txBody>
          <a:bodyPr wrap="none" rtlCol="0">
            <a:spAutoFit/>
          </a:bodyPr>
          <a:lstStyle/>
          <a:p>
            <a:r>
              <a:rPr lang="en-US" b="1" dirty="0"/>
              <a:t>Data products - overview</a:t>
            </a:r>
            <a:endParaRPr lang="en-US" b="1" dirty="0">
              <a:solidFill>
                <a:schemeClr val="accent1">
                  <a:lumMod val="50000"/>
                </a:schemeClr>
              </a:solidFill>
            </a:endParaRPr>
          </a:p>
        </p:txBody>
      </p:sp>
    </p:spTree>
    <p:extLst>
      <p:ext uri="{BB962C8B-B14F-4D97-AF65-F5344CB8AC3E}">
        <p14:creationId xmlns:p14="http://schemas.microsoft.com/office/powerpoint/2010/main" val="2468688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3CE37-CDBE-C90F-764A-35A7C5560C43}"/>
              </a:ext>
            </a:extLst>
          </p:cNvPr>
          <p:cNvPicPr>
            <a:picLocks noChangeAspect="1"/>
          </p:cNvPicPr>
          <p:nvPr/>
        </p:nvPicPr>
        <p:blipFill>
          <a:blip r:embed="rId2"/>
          <a:stretch>
            <a:fillRect/>
          </a:stretch>
        </p:blipFill>
        <p:spPr>
          <a:xfrm>
            <a:off x="156883" y="1519608"/>
            <a:ext cx="7772400" cy="3818784"/>
          </a:xfrm>
          <a:prstGeom prst="rect">
            <a:avLst/>
          </a:prstGeom>
        </p:spPr>
      </p:pic>
      <p:sp>
        <p:nvSpPr>
          <p:cNvPr id="3" name="Oval 2">
            <a:extLst>
              <a:ext uri="{FF2B5EF4-FFF2-40B4-BE49-F238E27FC236}">
                <a16:creationId xmlns:a16="http://schemas.microsoft.com/office/drawing/2014/main" id="{9F57D42E-761C-0F8B-66F3-B7DA59604706}"/>
              </a:ext>
            </a:extLst>
          </p:cNvPr>
          <p:cNvSpPr/>
          <p:nvPr/>
        </p:nvSpPr>
        <p:spPr>
          <a:xfrm>
            <a:off x="156883" y="2917766"/>
            <a:ext cx="118826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A7DC24D-14E4-B24F-43A1-F537DF53705F}"/>
              </a:ext>
            </a:extLst>
          </p:cNvPr>
          <p:cNvSpPr/>
          <p:nvPr/>
        </p:nvSpPr>
        <p:spPr>
          <a:xfrm>
            <a:off x="1513467" y="1977618"/>
            <a:ext cx="662956"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4C3B08C-3A0C-61F1-98F5-70FC44272104}"/>
              </a:ext>
            </a:extLst>
          </p:cNvPr>
          <p:cNvSpPr txBox="1"/>
          <p:nvPr/>
        </p:nvSpPr>
        <p:spPr>
          <a:xfrm>
            <a:off x="7051738" y="1055881"/>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solidFill>
                  <a:schemeClr val="accent1">
                    <a:lumMod val="50000"/>
                  </a:schemeClr>
                </a:solidFill>
              </a:rPr>
              <a:t>Data Products </a:t>
            </a:r>
            <a:r>
              <a:rPr lang="en-US" dirty="0"/>
              <a:t>can be created by clicking </a:t>
            </a:r>
            <a:r>
              <a:rPr lang="en-US" u="sng" dirty="0"/>
              <a:t>New data product</a:t>
            </a:r>
          </a:p>
          <a:p>
            <a:endParaRPr lang="en-US" dirty="0"/>
          </a:p>
          <a:p>
            <a:r>
              <a:rPr lang="en-US" dirty="0"/>
              <a:t>-or-</a:t>
            </a:r>
          </a:p>
          <a:p>
            <a:endParaRPr lang="en-US" dirty="0"/>
          </a:p>
          <a:p>
            <a:r>
              <a:rPr lang="en-US" dirty="0"/>
              <a:t>Be maintained by clicking a </a:t>
            </a:r>
            <a:r>
              <a:rPr lang="en-US" u="sng" dirty="0">
                <a:solidFill>
                  <a:schemeClr val="accent1">
                    <a:lumMod val="50000"/>
                  </a:schemeClr>
                </a:solidFill>
              </a:rPr>
              <a:t>Data Product</a:t>
            </a:r>
            <a:endParaRPr lang="en-US" i="1" u="sng" dirty="0">
              <a:solidFill>
                <a:schemeClr val="accent1">
                  <a:lumMod val="50000"/>
                </a:schemeClr>
              </a:solidFill>
            </a:endParaRPr>
          </a:p>
          <a:p>
            <a:endParaRPr lang="en-US" i="1" dirty="0">
              <a:solidFill>
                <a:schemeClr val="accent1">
                  <a:lumMod val="50000"/>
                </a:schemeClr>
              </a:solidFill>
            </a:endParaRPr>
          </a:p>
        </p:txBody>
      </p:sp>
      <p:sp>
        <p:nvSpPr>
          <p:cNvPr id="6" name="Oval 5">
            <a:extLst>
              <a:ext uri="{FF2B5EF4-FFF2-40B4-BE49-F238E27FC236}">
                <a16:creationId xmlns:a16="http://schemas.microsoft.com/office/drawing/2014/main" id="{F1D8FB15-C7E3-BDC4-B5C2-DB19ECE1E4BC}"/>
              </a:ext>
            </a:extLst>
          </p:cNvPr>
          <p:cNvSpPr/>
          <p:nvPr/>
        </p:nvSpPr>
        <p:spPr>
          <a:xfrm>
            <a:off x="1400384" y="3243670"/>
            <a:ext cx="496429"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20D14A62-19A5-6ED5-7103-801F551D652B}"/>
              </a:ext>
            </a:extLst>
          </p:cNvPr>
          <p:cNvSpPr/>
          <p:nvPr/>
        </p:nvSpPr>
        <p:spPr>
          <a:xfrm rot="10547666">
            <a:off x="2216832" y="1821147"/>
            <a:ext cx="6081765" cy="11731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229BBF0E-98CB-E549-F473-2736654EA152}"/>
              </a:ext>
            </a:extLst>
          </p:cNvPr>
          <p:cNvSpPr/>
          <p:nvPr/>
        </p:nvSpPr>
        <p:spPr>
          <a:xfrm rot="10561058">
            <a:off x="1893993" y="2991781"/>
            <a:ext cx="8300009" cy="13451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AED0D65-E241-4DD9-5982-188207C9BB2C}"/>
              </a:ext>
            </a:extLst>
          </p:cNvPr>
          <p:cNvSpPr txBox="1"/>
          <p:nvPr/>
        </p:nvSpPr>
        <p:spPr>
          <a:xfrm>
            <a:off x="352047" y="443821"/>
            <a:ext cx="1487138" cy="369332"/>
          </a:xfrm>
          <a:prstGeom prst="rect">
            <a:avLst/>
          </a:prstGeom>
          <a:noFill/>
        </p:spPr>
        <p:txBody>
          <a:bodyPr wrap="none" rtlCol="0">
            <a:spAutoFit/>
          </a:bodyPr>
          <a:lstStyle/>
          <a:p>
            <a:r>
              <a:rPr lang="en-US" b="1" dirty="0"/>
              <a:t>Data Product</a:t>
            </a:r>
            <a:endParaRPr lang="en-US" b="1" dirty="0">
              <a:solidFill>
                <a:schemeClr val="accent1">
                  <a:lumMod val="50000"/>
                </a:schemeClr>
              </a:solidFill>
            </a:endParaRPr>
          </a:p>
        </p:txBody>
      </p:sp>
    </p:spTree>
    <p:extLst>
      <p:ext uri="{BB962C8B-B14F-4D97-AF65-F5344CB8AC3E}">
        <p14:creationId xmlns:p14="http://schemas.microsoft.com/office/powerpoint/2010/main" val="405740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52E63-D090-AA99-E140-00E3A171EC07}"/>
              </a:ext>
            </a:extLst>
          </p:cNvPr>
          <p:cNvPicPr>
            <a:picLocks noChangeAspect="1"/>
          </p:cNvPicPr>
          <p:nvPr/>
        </p:nvPicPr>
        <p:blipFill>
          <a:blip r:embed="rId2"/>
          <a:stretch>
            <a:fillRect/>
          </a:stretch>
        </p:blipFill>
        <p:spPr>
          <a:xfrm>
            <a:off x="288532" y="1519608"/>
            <a:ext cx="7772400" cy="3818784"/>
          </a:xfrm>
          <a:prstGeom prst="rect">
            <a:avLst/>
          </a:prstGeom>
        </p:spPr>
      </p:pic>
      <p:sp>
        <p:nvSpPr>
          <p:cNvPr id="3" name="TextBox 2">
            <a:extLst>
              <a:ext uri="{FF2B5EF4-FFF2-40B4-BE49-F238E27FC236}">
                <a16:creationId xmlns:a16="http://schemas.microsoft.com/office/drawing/2014/main" id="{202F1FF3-A4A3-3EE3-B78B-C9D5EF9D6053}"/>
              </a:ext>
            </a:extLst>
          </p:cNvPr>
          <p:cNvSpPr txBox="1"/>
          <p:nvPr/>
        </p:nvSpPr>
        <p:spPr>
          <a:xfrm>
            <a:off x="288532" y="322909"/>
            <a:ext cx="3308470" cy="369332"/>
          </a:xfrm>
          <a:prstGeom prst="rect">
            <a:avLst/>
          </a:prstGeom>
          <a:noFill/>
        </p:spPr>
        <p:txBody>
          <a:bodyPr wrap="none" rtlCol="0">
            <a:spAutoFit/>
          </a:bodyPr>
          <a:lstStyle/>
          <a:p>
            <a:r>
              <a:rPr lang="en-US" b="1" dirty="0"/>
              <a:t>Data Product – creation – 1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14D410D-2712-8AFD-3B4B-AA7A57F5E65C}"/>
              </a:ext>
            </a:extLst>
          </p:cNvPr>
          <p:cNvSpPr txBox="1"/>
          <p:nvPr/>
        </p:nvSpPr>
        <p:spPr>
          <a:xfrm>
            <a:off x="6649912" y="1882953"/>
            <a:ext cx="5433769" cy="2923877"/>
          </a:xfrm>
          <a:prstGeom prst="rect">
            <a:avLst/>
          </a:prstGeom>
          <a:solidFill>
            <a:srgbClr val="FFFDF9">
              <a:alpha val="66000"/>
            </a:srgbClr>
          </a:solidFill>
          <a:ln>
            <a:solidFill>
              <a:schemeClr val="accent2"/>
            </a:solidFill>
          </a:ln>
        </p:spPr>
        <p:txBody>
          <a:bodyPr wrap="square" rtlCol="0">
            <a:spAutoFit/>
          </a:bodyPr>
          <a:lstStyle/>
          <a:p>
            <a:r>
              <a:rPr lang="en-US" dirty="0"/>
              <a:t>A</a:t>
            </a:r>
            <a:r>
              <a:rPr lang="en-US" dirty="0">
                <a:solidFill>
                  <a:schemeClr val="accent1">
                    <a:lumMod val="50000"/>
                  </a:schemeClr>
                </a:solidFill>
              </a:rPr>
              <a:t> Data Product </a:t>
            </a:r>
            <a:r>
              <a:rPr lang="en-US" dirty="0"/>
              <a:t>must have a name, a description, a type, an owner and can also have an audience.</a:t>
            </a:r>
          </a:p>
          <a:p>
            <a:endParaRPr lang="en-US" dirty="0"/>
          </a:p>
          <a:p>
            <a:r>
              <a:rPr lang="en-US" sz="1400" u="sng" dirty="0"/>
              <a:t>The type can be one of:</a:t>
            </a:r>
          </a:p>
          <a:p>
            <a:r>
              <a:rPr lang="en-US" sz="1400" b="1" dirty="0">
                <a:solidFill>
                  <a:schemeClr val="accent2">
                    <a:lumMod val="60000"/>
                    <a:lumOff val="40000"/>
                  </a:schemeClr>
                </a:solidFill>
              </a:rPr>
              <a:t>Analytics model, Business system/Application, Dashboards/Reports,</a:t>
            </a:r>
            <a:endParaRPr lang="en-US" sz="1400" dirty="0">
              <a:solidFill>
                <a:schemeClr val="accent2">
                  <a:lumMod val="60000"/>
                  <a:lumOff val="40000"/>
                </a:schemeClr>
              </a:solidFill>
            </a:endParaRPr>
          </a:p>
          <a:p>
            <a:r>
              <a:rPr lang="en-US" sz="1400" b="1" dirty="0">
                <a:solidFill>
                  <a:schemeClr val="accent2">
                    <a:lumMod val="60000"/>
                    <a:lumOff val="40000"/>
                  </a:schemeClr>
                </a:solidFill>
              </a:rPr>
              <a:t>Dataset, Master and reference data</a:t>
            </a:r>
            <a:r>
              <a:rPr lang="en-US" sz="1400" dirty="0">
                <a:solidFill>
                  <a:schemeClr val="accent2">
                    <a:lumMod val="60000"/>
                    <a:lumOff val="40000"/>
                  </a:schemeClr>
                </a:solidFill>
              </a:rPr>
              <a:t>, </a:t>
            </a:r>
            <a:r>
              <a:rPr lang="en-US" sz="1400" b="1" dirty="0">
                <a:solidFill>
                  <a:schemeClr val="accent2">
                    <a:lumMod val="60000"/>
                    <a:lumOff val="40000"/>
                  </a:schemeClr>
                </a:solidFill>
              </a:rPr>
              <a:t>ML training data </a:t>
            </a:r>
            <a:r>
              <a:rPr lang="en-US" sz="1400" dirty="0">
                <a:solidFill>
                  <a:schemeClr val="accent2">
                    <a:lumMod val="60000"/>
                    <a:lumOff val="40000"/>
                  </a:schemeClr>
                </a:solidFill>
              </a:rPr>
              <a:t>,</a:t>
            </a:r>
          </a:p>
          <a:p>
            <a:r>
              <a:rPr lang="en-US" sz="1400" b="1" dirty="0">
                <a:solidFill>
                  <a:schemeClr val="accent2">
                    <a:lumMod val="60000"/>
                    <a:lumOff val="40000"/>
                  </a:schemeClr>
                </a:solidFill>
              </a:rPr>
              <a:t>ML testing data</a:t>
            </a:r>
            <a:r>
              <a:rPr lang="en-US" sz="1400" dirty="0">
                <a:solidFill>
                  <a:schemeClr val="accent2">
                    <a:lumMod val="60000"/>
                    <a:lumOff val="40000"/>
                  </a:schemeClr>
                </a:solidFill>
              </a:rPr>
              <a:t>, </a:t>
            </a:r>
            <a:r>
              <a:rPr lang="en-US" sz="1400" b="1" dirty="0">
                <a:solidFill>
                  <a:schemeClr val="accent2">
                    <a:lumMod val="60000"/>
                    <a:lumOff val="40000"/>
                  </a:schemeClr>
                </a:solidFill>
              </a:rPr>
              <a:t>Model types</a:t>
            </a:r>
            <a:r>
              <a:rPr lang="en-US" sz="1400" dirty="0">
                <a:solidFill>
                  <a:schemeClr val="accent2">
                    <a:lumMod val="60000"/>
                    <a:lumOff val="40000"/>
                  </a:schemeClr>
                </a:solidFill>
              </a:rPr>
              <a:t>, </a:t>
            </a:r>
            <a:r>
              <a:rPr lang="en-US" sz="1400" b="1" dirty="0">
                <a:solidFill>
                  <a:schemeClr val="accent2">
                    <a:lumMod val="60000"/>
                    <a:lumOff val="40000"/>
                  </a:schemeClr>
                </a:solidFill>
              </a:rPr>
              <a:t>Operational</a:t>
            </a:r>
            <a:r>
              <a:rPr lang="en-US" sz="1400" dirty="0">
                <a:solidFill>
                  <a:schemeClr val="accent2">
                    <a:lumMod val="60000"/>
                    <a:lumOff val="40000"/>
                  </a:schemeClr>
                </a:solidFill>
              </a:rPr>
              <a:t>, </a:t>
            </a:r>
            <a:r>
              <a:rPr lang="en-US" sz="1400" b="1" dirty="0">
                <a:solidFill>
                  <a:schemeClr val="accent2">
                    <a:lumMod val="60000"/>
                    <a:lumOff val="40000"/>
                  </a:schemeClr>
                </a:solidFill>
              </a:rPr>
              <a:t>Semantic model,</a:t>
            </a:r>
            <a:endParaRPr lang="en-US" sz="1400" dirty="0">
              <a:solidFill>
                <a:schemeClr val="accent2">
                  <a:lumMod val="60000"/>
                  <a:lumOff val="40000"/>
                </a:schemeClr>
              </a:solidFill>
            </a:endParaRPr>
          </a:p>
          <a:p>
            <a:r>
              <a:rPr lang="en-US" sz="1400" b="1" dirty="0">
                <a:solidFill>
                  <a:schemeClr val="accent2">
                    <a:lumMod val="60000"/>
                    <a:lumOff val="40000"/>
                  </a:schemeClr>
                </a:solidFill>
              </a:rPr>
              <a:t>Transactional data</a:t>
            </a:r>
            <a:br>
              <a:rPr lang="en-US" dirty="0"/>
            </a:br>
            <a:endParaRPr lang="en-US" dirty="0"/>
          </a:p>
          <a:p>
            <a:r>
              <a:rPr lang="en-US" sz="1400" u="sng" dirty="0"/>
              <a:t>And the audience can be any combination of:</a:t>
            </a:r>
          </a:p>
          <a:p>
            <a:r>
              <a:rPr lang="en-US" sz="1400" b="1" dirty="0">
                <a:solidFill>
                  <a:schemeClr val="accent2">
                    <a:lumMod val="60000"/>
                    <a:lumOff val="40000"/>
                  </a:schemeClr>
                </a:solidFill>
              </a:rPr>
              <a:t>Data engineer, BI engineer, Data analyst,</a:t>
            </a:r>
          </a:p>
          <a:p>
            <a:r>
              <a:rPr lang="en-US" sz="1400" b="1" dirty="0">
                <a:solidFill>
                  <a:schemeClr val="accent2">
                    <a:lumMod val="60000"/>
                    <a:lumOff val="40000"/>
                  </a:schemeClr>
                </a:solidFill>
              </a:rPr>
              <a:t>Data scientist, Business analyst</a:t>
            </a:r>
          </a:p>
        </p:txBody>
      </p:sp>
    </p:spTree>
    <p:extLst>
      <p:ext uri="{BB962C8B-B14F-4D97-AF65-F5344CB8AC3E}">
        <p14:creationId xmlns:p14="http://schemas.microsoft.com/office/powerpoint/2010/main" val="381206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8636-36E2-2FD7-8F92-0A06AF4C57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A586E7-4FFD-06DE-B105-5BD947D7A95D}"/>
              </a:ext>
            </a:extLst>
          </p:cNvPr>
          <p:cNvSpPr txBox="1"/>
          <p:nvPr/>
        </p:nvSpPr>
        <p:spPr>
          <a:xfrm>
            <a:off x="5185458" y="2615877"/>
            <a:ext cx="6673622" cy="707886"/>
          </a:xfrm>
          <a:prstGeom prst="rect">
            <a:avLst/>
          </a:prstGeom>
          <a:noFill/>
        </p:spPr>
        <p:txBody>
          <a:bodyPr wrap="none" rtlCol="0">
            <a:spAutoFit/>
          </a:bodyPr>
          <a:lstStyle/>
          <a:p>
            <a:r>
              <a:rPr lang="en-US" sz="4000" dirty="0">
                <a:latin typeface="Segoe UI" panose="020B0502040204020203" pitchFamily="34" charset="0"/>
                <a:cs typeface="Segoe UI" panose="020B0502040204020203" pitchFamily="34" charset="0"/>
              </a:rPr>
              <a:t>Establish the Unified Catalog</a:t>
            </a:r>
            <a:endParaRPr lang="en-US" sz="4000" b="1" dirty="0">
              <a:solidFill>
                <a:schemeClr val="accent1">
                  <a:lumMod val="50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E399DC5-6D0E-48B7-8BEA-9655A9D7B4CD}"/>
              </a:ext>
            </a:extLst>
          </p:cNvPr>
          <p:cNvSpPr txBox="1"/>
          <p:nvPr/>
        </p:nvSpPr>
        <p:spPr>
          <a:xfrm>
            <a:off x="106100" y="6331848"/>
            <a:ext cx="2000492" cy="369332"/>
          </a:xfrm>
          <a:prstGeom prst="rect">
            <a:avLst/>
          </a:prstGeom>
          <a:noFill/>
        </p:spPr>
        <p:txBody>
          <a:bodyPr wrap="square">
            <a:spAutoFit/>
          </a:bodyPr>
          <a:lstStyle/>
          <a:p>
            <a:r>
              <a:rPr lang="en-US" b="1" dirty="0">
                <a:solidFill>
                  <a:schemeClr val="accent2"/>
                </a:solidFill>
              </a:rPr>
              <a:t>Unified Catalog</a:t>
            </a:r>
            <a:endParaRPr lang="en-US" dirty="0">
              <a:solidFill>
                <a:schemeClr val="accent2"/>
              </a:solidFill>
            </a:endParaRPr>
          </a:p>
        </p:txBody>
      </p:sp>
    </p:spTree>
    <p:extLst>
      <p:ext uri="{BB962C8B-B14F-4D97-AF65-F5344CB8AC3E}">
        <p14:creationId xmlns:p14="http://schemas.microsoft.com/office/powerpoint/2010/main" val="2231082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930739-62F1-EE82-2203-B84ABADE95A1}"/>
              </a:ext>
            </a:extLst>
          </p:cNvPr>
          <p:cNvPicPr>
            <a:picLocks noChangeAspect="1"/>
          </p:cNvPicPr>
          <p:nvPr/>
        </p:nvPicPr>
        <p:blipFill>
          <a:blip r:embed="rId2"/>
          <a:stretch>
            <a:fillRect/>
          </a:stretch>
        </p:blipFill>
        <p:spPr>
          <a:xfrm>
            <a:off x="297873" y="1519608"/>
            <a:ext cx="7772400" cy="3818784"/>
          </a:xfrm>
          <a:prstGeom prst="rect">
            <a:avLst/>
          </a:prstGeom>
        </p:spPr>
      </p:pic>
      <p:sp>
        <p:nvSpPr>
          <p:cNvPr id="3" name="TextBox 2">
            <a:extLst>
              <a:ext uri="{FF2B5EF4-FFF2-40B4-BE49-F238E27FC236}">
                <a16:creationId xmlns:a16="http://schemas.microsoft.com/office/drawing/2014/main" id="{4F1E8714-0858-B228-A739-9E259E729E4C}"/>
              </a:ext>
            </a:extLst>
          </p:cNvPr>
          <p:cNvSpPr txBox="1"/>
          <p:nvPr/>
        </p:nvSpPr>
        <p:spPr>
          <a:xfrm>
            <a:off x="6649912" y="1882953"/>
            <a:ext cx="5433769" cy="2585323"/>
          </a:xfrm>
          <a:prstGeom prst="rect">
            <a:avLst/>
          </a:prstGeom>
          <a:solidFill>
            <a:srgbClr val="FFFDF9">
              <a:alpha val="66000"/>
            </a:srgbClr>
          </a:solidFill>
          <a:ln>
            <a:solidFill>
              <a:schemeClr val="accent2"/>
            </a:solidFill>
          </a:ln>
        </p:spPr>
        <p:txBody>
          <a:bodyPr wrap="square" rtlCol="0">
            <a:spAutoFit/>
          </a:bodyPr>
          <a:lstStyle/>
          <a:p>
            <a:r>
              <a:rPr lang="en-US" dirty="0"/>
              <a:t>A</a:t>
            </a:r>
            <a:r>
              <a:rPr lang="en-US" dirty="0">
                <a:solidFill>
                  <a:schemeClr val="accent1">
                    <a:lumMod val="50000"/>
                  </a:schemeClr>
                </a:solidFill>
              </a:rPr>
              <a:t> Data Product </a:t>
            </a:r>
            <a:r>
              <a:rPr lang="en-US" dirty="0"/>
              <a:t>must be long to one (and only one) </a:t>
            </a:r>
            <a:r>
              <a:rPr lang="en-US" dirty="0">
                <a:solidFill>
                  <a:schemeClr val="accent1">
                    <a:lumMod val="50000"/>
                  </a:schemeClr>
                </a:solidFill>
              </a:rPr>
              <a:t>Governance Domain</a:t>
            </a:r>
          </a:p>
          <a:p>
            <a:endParaRPr lang="en-US" dirty="0"/>
          </a:p>
          <a:p>
            <a:r>
              <a:rPr lang="en-US" dirty="0"/>
              <a:t>The </a:t>
            </a:r>
            <a:r>
              <a:rPr lang="en-US" u="sng" dirty="0"/>
              <a:t>use cases</a:t>
            </a:r>
            <a:r>
              <a:rPr lang="en-US" dirty="0"/>
              <a:t> is a required field describing why this data product exists.</a:t>
            </a:r>
          </a:p>
          <a:p>
            <a:endParaRPr lang="en-US" dirty="0"/>
          </a:p>
          <a:p>
            <a:r>
              <a:rPr lang="en-US" dirty="0"/>
              <a:t>You can click on “</a:t>
            </a:r>
            <a:r>
              <a:rPr lang="en-US" u="sng" dirty="0"/>
              <a:t>Mark as “Endorsed” </a:t>
            </a:r>
            <a:r>
              <a:rPr lang="en-US" dirty="0"/>
              <a:t>” – this is for informational purposes to tell the audience that this data product has been “validated”.</a:t>
            </a:r>
          </a:p>
        </p:txBody>
      </p:sp>
      <p:sp>
        <p:nvSpPr>
          <p:cNvPr id="4" name="TextBox 3">
            <a:extLst>
              <a:ext uri="{FF2B5EF4-FFF2-40B4-BE49-F238E27FC236}">
                <a16:creationId xmlns:a16="http://schemas.microsoft.com/office/drawing/2014/main" id="{2832DD76-C1B6-3F23-CA51-2EB80B039A6C}"/>
              </a:ext>
            </a:extLst>
          </p:cNvPr>
          <p:cNvSpPr txBox="1"/>
          <p:nvPr/>
        </p:nvSpPr>
        <p:spPr>
          <a:xfrm>
            <a:off x="288532" y="322909"/>
            <a:ext cx="3343736" cy="369332"/>
          </a:xfrm>
          <a:prstGeom prst="rect">
            <a:avLst/>
          </a:prstGeom>
          <a:noFill/>
        </p:spPr>
        <p:txBody>
          <a:bodyPr wrap="none" rtlCol="0">
            <a:spAutoFit/>
          </a:bodyPr>
          <a:lstStyle/>
          <a:p>
            <a:r>
              <a:rPr lang="en-US" b="1" dirty="0"/>
              <a:t>Data Product – creation – 2 of 3</a:t>
            </a:r>
            <a:endParaRPr lang="en-US" b="1" dirty="0">
              <a:solidFill>
                <a:schemeClr val="accent1">
                  <a:lumMod val="50000"/>
                </a:schemeClr>
              </a:solidFill>
            </a:endParaRPr>
          </a:p>
        </p:txBody>
      </p:sp>
    </p:spTree>
    <p:extLst>
      <p:ext uri="{BB962C8B-B14F-4D97-AF65-F5344CB8AC3E}">
        <p14:creationId xmlns:p14="http://schemas.microsoft.com/office/powerpoint/2010/main" val="218344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EB6BDE-6BE3-4709-B108-AB9D723B7AE7}"/>
              </a:ext>
            </a:extLst>
          </p:cNvPr>
          <p:cNvPicPr>
            <a:picLocks noChangeAspect="1"/>
          </p:cNvPicPr>
          <p:nvPr/>
        </p:nvPicPr>
        <p:blipFill>
          <a:blip r:embed="rId2"/>
          <a:stretch>
            <a:fillRect/>
          </a:stretch>
        </p:blipFill>
        <p:spPr>
          <a:xfrm>
            <a:off x="237162" y="1519608"/>
            <a:ext cx="7772400" cy="3818784"/>
          </a:xfrm>
          <a:prstGeom prst="rect">
            <a:avLst/>
          </a:prstGeom>
        </p:spPr>
      </p:pic>
      <p:sp>
        <p:nvSpPr>
          <p:cNvPr id="3" name="TextBox 2">
            <a:extLst>
              <a:ext uri="{FF2B5EF4-FFF2-40B4-BE49-F238E27FC236}">
                <a16:creationId xmlns:a16="http://schemas.microsoft.com/office/drawing/2014/main" id="{BE49FB98-1715-5FC2-E992-A8995BBAC601}"/>
              </a:ext>
            </a:extLst>
          </p:cNvPr>
          <p:cNvSpPr txBox="1"/>
          <p:nvPr/>
        </p:nvSpPr>
        <p:spPr>
          <a:xfrm>
            <a:off x="288532" y="322909"/>
            <a:ext cx="3343736" cy="369332"/>
          </a:xfrm>
          <a:prstGeom prst="rect">
            <a:avLst/>
          </a:prstGeom>
          <a:noFill/>
        </p:spPr>
        <p:txBody>
          <a:bodyPr wrap="none" rtlCol="0">
            <a:spAutoFit/>
          </a:bodyPr>
          <a:lstStyle/>
          <a:p>
            <a:r>
              <a:rPr lang="en-US" b="1" dirty="0"/>
              <a:t>Data Product – creation – 2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00D76531-9613-C73C-C940-379010F11FC0}"/>
              </a:ext>
            </a:extLst>
          </p:cNvPr>
          <p:cNvSpPr txBox="1"/>
          <p:nvPr/>
        </p:nvSpPr>
        <p:spPr>
          <a:xfrm>
            <a:off x="6649912" y="1882953"/>
            <a:ext cx="5433769" cy="646331"/>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Data Product</a:t>
            </a:r>
            <a:r>
              <a:rPr lang="en-US" dirty="0"/>
              <a:t> the content can be added on this page.</a:t>
            </a:r>
          </a:p>
        </p:txBody>
      </p:sp>
    </p:spTree>
    <p:extLst>
      <p:ext uri="{BB962C8B-B14F-4D97-AF65-F5344CB8AC3E}">
        <p14:creationId xmlns:p14="http://schemas.microsoft.com/office/powerpoint/2010/main" val="822281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7983E-3E75-AC2F-5031-6369A0D92B39}"/>
              </a:ext>
            </a:extLst>
          </p:cNvPr>
          <p:cNvPicPr>
            <a:picLocks noChangeAspect="1"/>
          </p:cNvPicPr>
          <p:nvPr/>
        </p:nvPicPr>
        <p:blipFill>
          <a:blip r:embed="rId2"/>
          <a:stretch>
            <a:fillRect/>
          </a:stretch>
        </p:blipFill>
        <p:spPr>
          <a:xfrm>
            <a:off x="278259" y="1653172"/>
            <a:ext cx="7772400" cy="3818784"/>
          </a:xfrm>
          <a:prstGeom prst="rect">
            <a:avLst/>
          </a:prstGeom>
        </p:spPr>
      </p:pic>
      <p:sp>
        <p:nvSpPr>
          <p:cNvPr id="3" name="TextBox 2">
            <a:extLst>
              <a:ext uri="{FF2B5EF4-FFF2-40B4-BE49-F238E27FC236}">
                <a16:creationId xmlns:a16="http://schemas.microsoft.com/office/drawing/2014/main" id="{84BBBB30-05B5-5861-381E-4754D883121F}"/>
              </a:ext>
            </a:extLst>
          </p:cNvPr>
          <p:cNvSpPr txBox="1"/>
          <p:nvPr/>
        </p:nvSpPr>
        <p:spPr>
          <a:xfrm>
            <a:off x="288532" y="322909"/>
            <a:ext cx="2505045" cy="369332"/>
          </a:xfrm>
          <a:prstGeom prst="rect">
            <a:avLst/>
          </a:prstGeom>
          <a:noFill/>
        </p:spPr>
        <p:txBody>
          <a:bodyPr wrap="none" rtlCol="0">
            <a:spAutoFit/>
          </a:bodyPr>
          <a:lstStyle/>
          <a:p>
            <a:r>
              <a:rPr lang="en-US" b="1" dirty="0"/>
              <a:t>Data Product – editing</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ABB1FFE-9B0A-6F5F-3F07-8CC0794A5680}"/>
              </a:ext>
            </a:extLst>
          </p:cNvPr>
          <p:cNvSpPr txBox="1"/>
          <p:nvPr/>
        </p:nvSpPr>
        <p:spPr>
          <a:xfrm>
            <a:off x="6380380" y="2948494"/>
            <a:ext cx="5433769" cy="2031325"/>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Product</a:t>
            </a:r>
            <a:r>
              <a:rPr lang="en-US" dirty="0"/>
              <a:t> screen for a particular </a:t>
            </a:r>
            <a:r>
              <a:rPr lang="en-US" dirty="0">
                <a:solidFill>
                  <a:schemeClr val="accent1">
                    <a:lumMod val="50000"/>
                  </a:schemeClr>
                </a:solidFill>
              </a:rPr>
              <a:t>data product, </a:t>
            </a:r>
            <a:r>
              <a:rPr lang="en-US" dirty="0"/>
              <a:t>you can click </a:t>
            </a:r>
            <a:r>
              <a:rPr lang="en-US" u="sng" dirty="0"/>
              <a:t>edit</a:t>
            </a:r>
            <a:r>
              <a:rPr lang="en-US" dirty="0"/>
              <a:t> to update the information for </a:t>
            </a:r>
            <a:r>
              <a:rPr lang="en-US" dirty="0">
                <a:solidFill>
                  <a:schemeClr val="accent1">
                    <a:lumMod val="50000"/>
                  </a:schemeClr>
                </a:solidFill>
              </a:rPr>
              <a:t>data product</a:t>
            </a:r>
            <a:r>
              <a:rPr lang="en-US" dirty="0"/>
              <a:t> itself.</a:t>
            </a:r>
          </a:p>
          <a:p>
            <a:endParaRPr lang="en-US" dirty="0"/>
          </a:p>
          <a:p>
            <a:r>
              <a:rPr lang="en-US" dirty="0"/>
              <a:t>Editing can only be done if the </a:t>
            </a:r>
            <a:r>
              <a:rPr lang="en-US" dirty="0">
                <a:solidFill>
                  <a:schemeClr val="accent1">
                    <a:lumMod val="50000"/>
                  </a:schemeClr>
                </a:solidFill>
              </a:rPr>
              <a:t>data product</a:t>
            </a:r>
            <a:r>
              <a:rPr lang="en-US" dirty="0"/>
              <a:t> is in </a:t>
            </a:r>
            <a:r>
              <a:rPr lang="en-US" u="sng" dirty="0"/>
              <a:t>draft</a:t>
            </a:r>
            <a:r>
              <a:rPr lang="en-US" dirty="0"/>
              <a:t> state, if you </a:t>
            </a:r>
            <a:r>
              <a:rPr lang="en-US" u="sng" dirty="0"/>
              <a:t>publish</a:t>
            </a:r>
            <a:r>
              <a:rPr lang="en-US" dirty="0"/>
              <a:t> the </a:t>
            </a:r>
            <a:r>
              <a:rPr lang="en-US" dirty="0">
                <a:solidFill>
                  <a:schemeClr val="accent1">
                    <a:lumMod val="50000"/>
                  </a:schemeClr>
                </a:solidFill>
              </a:rPr>
              <a:t>data produc</a:t>
            </a:r>
            <a:r>
              <a:rPr lang="en-US" dirty="0"/>
              <a:t>t it is not editable.</a:t>
            </a:r>
          </a:p>
        </p:txBody>
      </p:sp>
      <p:sp>
        <p:nvSpPr>
          <p:cNvPr id="5" name="Oval 4">
            <a:extLst>
              <a:ext uri="{FF2B5EF4-FFF2-40B4-BE49-F238E27FC236}">
                <a16:creationId xmlns:a16="http://schemas.microsoft.com/office/drawing/2014/main" id="{B89015B2-394A-29C4-9AE0-CA3111561091}"/>
              </a:ext>
            </a:extLst>
          </p:cNvPr>
          <p:cNvSpPr/>
          <p:nvPr/>
        </p:nvSpPr>
        <p:spPr>
          <a:xfrm>
            <a:off x="1513467" y="2211886"/>
            <a:ext cx="662956"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3B8AFAD-74F4-9EDD-BF74-CA246A944B84}"/>
              </a:ext>
            </a:extLst>
          </p:cNvPr>
          <p:cNvSpPr/>
          <p:nvPr/>
        </p:nvSpPr>
        <p:spPr>
          <a:xfrm>
            <a:off x="6810941" y="2546718"/>
            <a:ext cx="662956" cy="291646"/>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D39528EE-04D4-EC91-53C6-518FB5F04B65}"/>
              </a:ext>
            </a:extLst>
          </p:cNvPr>
          <p:cNvSpPr/>
          <p:nvPr/>
        </p:nvSpPr>
        <p:spPr>
          <a:xfrm rot="11403310">
            <a:off x="2135129" y="2889626"/>
            <a:ext cx="6672830" cy="65035"/>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27A0AD13-9118-2533-DCCD-FBED65444B68}"/>
              </a:ext>
            </a:extLst>
          </p:cNvPr>
          <p:cNvSpPr/>
          <p:nvPr/>
        </p:nvSpPr>
        <p:spPr>
          <a:xfrm rot="16852580">
            <a:off x="5961982" y="3672964"/>
            <a:ext cx="1845216" cy="77227"/>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037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E75D3-6DFF-2C26-AA4D-CB6BD2A0EF89}"/>
              </a:ext>
            </a:extLst>
          </p:cNvPr>
          <p:cNvPicPr>
            <a:picLocks noChangeAspect="1"/>
          </p:cNvPicPr>
          <p:nvPr/>
        </p:nvPicPr>
        <p:blipFill>
          <a:blip r:embed="rId2"/>
          <a:stretch>
            <a:fillRect/>
          </a:stretch>
        </p:blipFill>
        <p:spPr>
          <a:xfrm>
            <a:off x="298807" y="1519608"/>
            <a:ext cx="7772400" cy="3818784"/>
          </a:xfrm>
          <a:prstGeom prst="rect">
            <a:avLst/>
          </a:prstGeom>
        </p:spPr>
      </p:pic>
      <p:sp>
        <p:nvSpPr>
          <p:cNvPr id="3" name="TextBox 2">
            <a:extLst>
              <a:ext uri="{FF2B5EF4-FFF2-40B4-BE49-F238E27FC236}">
                <a16:creationId xmlns:a16="http://schemas.microsoft.com/office/drawing/2014/main" id="{9613DE59-D7EF-E3AA-22BF-85ED31E71A95}"/>
              </a:ext>
            </a:extLst>
          </p:cNvPr>
          <p:cNvSpPr txBox="1"/>
          <p:nvPr/>
        </p:nvSpPr>
        <p:spPr>
          <a:xfrm>
            <a:off x="288532" y="322909"/>
            <a:ext cx="8200963" cy="369332"/>
          </a:xfrm>
          <a:prstGeom prst="rect">
            <a:avLst/>
          </a:prstGeom>
          <a:noFill/>
        </p:spPr>
        <p:txBody>
          <a:bodyPr wrap="none" rtlCol="0">
            <a:spAutoFit/>
          </a:bodyPr>
          <a:lstStyle/>
          <a:p>
            <a:r>
              <a:rPr lang="en-US" b="1" dirty="0"/>
              <a:t>Data Product – adding Glossary terms, Critical data elements, OKRs and Contacts </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BD6DFEBB-817D-2859-DB46-7D1A40A2DA58}"/>
              </a:ext>
            </a:extLst>
          </p:cNvPr>
          <p:cNvSpPr txBox="1"/>
          <p:nvPr/>
        </p:nvSpPr>
        <p:spPr>
          <a:xfrm>
            <a:off x="6313718" y="1305790"/>
            <a:ext cx="5433769" cy="2585323"/>
          </a:xfrm>
          <a:prstGeom prst="rect">
            <a:avLst/>
          </a:prstGeom>
          <a:solidFill>
            <a:srgbClr val="FFFDF9">
              <a:alpha val="66000"/>
            </a:srgbClr>
          </a:solidFill>
          <a:ln>
            <a:solidFill>
              <a:schemeClr val="accent2"/>
            </a:solidFill>
          </a:ln>
        </p:spPr>
        <p:txBody>
          <a:bodyPr wrap="square" rtlCol="0">
            <a:spAutoFit/>
          </a:bodyPr>
          <a:lstStyle/>
          <a:p>
            <a:r>
              <a:rPr lang="en-US" dirty="0"/>
              <a:t>In the “lower” part of </a:t>
            </a:r>
            <a:r>
              <a:rPr lang="en-US" dirty="0">
                <a:solidFill>
                  <a:schemeClr val="accent1">
                    <a:lumMod val="50000"/>
                  </a:schemeClr>
                </a:solidFill>
              </a:rPr>
              <a:t>Data products </a:t>
            </a:r>
            <a:r>
              <a:rPr lang="en-US" dirty="0"/>
              <a:t>screen, you find and can maintain further assets for the </a:t>
            </a:r>
            <a:r>
              <a:rPr lang="en-US" dirty="0">
                <a:solidFill>
                  <a:schemeClr val="accent1">
                    <a:lumMod val="50000"/>
                  </a:schemeClr>
                </a:solidFill>
              </a:rPr>
              <a:t>data product</a:t>
            </a:r>
            <a:r>
              <a:rPr lang="en-US" dirty="0"/>
              <a:t>. </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Tree>
    <p:extLst>
      <p:ext uri="{BB962C8B-B14F-4D97-AF65-F5344CB8AC3E}">
        <p14:creationId xmlns:p14="http://schemas.microsoft.com/office/powerpoint/2010/main" val="754188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33893-F1A8-01B7-0CB4-2A0598DD5992}"/>
              </a:ext>
            </a:extLst>
          </p:cNvPr>
          <p:cNvPicPr>
            <a:picLocks noChangeAspect="1"/>
          </p:cNvPicPr>
          <p:nvPr/>
        </p:nvPicPr>
        <p:blipFill>
          <a:blip r:embed="rId2"/>
          <a:stretch>
            <a:fillRect/>
          </a:stretch>
        </p:blipFill>
        <p:spPr>
          <a:xfrm>
            <a:off x="227312" y="1519608"/>
            <a:ext cx="7772400" cy="3818784"/>
          </a:xfrm>
          <a:prstGeom prst="rect">
            <a:avLst/>
          </a:prstGeom>
        </p:spPr>
      </p:pic>
      <p:sp>
        <p:nvSpPr>
          <p:cNvPr id="4" name="Oval 3">
            <a:extLst>
              <a:ext uri="{FF2B5EF4-FFF2-40B4-BE49-F238E27FC236}">
                <a16:creationId xmlns:a16="http://schemas.microsoft.com/office/drawing/2014/main" id="{BB632EEC-AF96-2BF0-D8D5-E7CABA1249B4}"/>
              </a:ext>
            </a:extLst>
          </p:cNvPr>
          <p:cNvSpPr/>
          <p:nvPr/>
        </p:nvSpPr>
        <p:spPr>
          <a:xfrm>
            <a:off x="1310525" y="2208936"/>
            <a:ext cx="6689187" cy="175850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9E6ABB4-2CF0-4DAB-2CE2-9E7D067783E9}"/>
              </a:ext>
            </a:extLst>
          </p:cNvPr>
          <p:cNvSpPr txBox="1"/>
          <p:nvPr/>
        </p:nvSpPr>
        <p:spPr>
          <a:xfrm>
            <a:off x="6644875" y="2753069"/>
            <a:ext cx="5433769" cy="2862322"/>
          </a:xfrm>
          <a:prstGeom prst="rect">
            <a:avLst/>
          </a:prstGeom>
          <a:solidFill>
            <a:srgbClr val="FFFDF9">
              <a:alpha val="66000"/>
            </a:srgbClr>
          </a:solidFill>
          <a:ln>
            <a:solidFill>
              <a:schemeClr val="accent2"/>
            </a:solidFill>
          </a:ln>
        </p:spPr>
        <p:txBody>
          <a:bodyPr wrap="square" rtlCol="0">
            <a:spAutoFit/>
          </a:bodyPr>
          <a:lstStyle/>
          <a:p>
            <a:r>
              <a:rPr lang="en-US" dirty="0"/>
              <a:t>In the </a:t>
            </a:r>
            <a:r>
              <a:rPr lang="en-US" dirty="0">
                <a:solidFill>
                  <a:schemeClr val="accent1">
                    <a:lumMod val="50000"/>
                  </a:schemeClr>
                </a:solidFill>
              </a:rPr>
              <a:t>Data assets </a:t>
            </a:r>
            <a:r>
              <a:rPr lang="en-US" dirty="0"/>
              <a:t>section, you can add the </a:t>
            </a:r>
            <a:r>
              <a:rPr lang="en-US" dirty="0">
                <a:solidFill>
                  <a:schemeClr val="accent1">
                    <a:lumMod val="50000"/>
                  </a:schemeClr>
                </a:solidFill>
              </a:rPr>
              <a:t>data assets</a:t>
            </a:r>
            <a:r>
              <a:rPr lang="en-US" dirty="0"/>
              <a:t> that forms this </a:t>
            </a:r>
            <a:r>
              <a:rPr lang="en-US" dirty="0">
                <a:solidFill>
                  <a:schemeClr val="accent1">
                    <a:lumMod val="50000"/>
                  </a:schemeClr>
                </a:solidFill>
              </a:rPr>
              <a:t>data product</a:t>
            </a:r>
            <a:r>
              <a:rPr lang="en-US" dirty="0"/>
              <a:t>. This can either be a “Find and select” or a ”Get suggestions” process. </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
        <p:nvSpPr>
          <p:cNvPr id="6" name="TextBox 5">
            <a:extLst>
              <a:ext uri="{FF2B5EF4-FFF2-40B4-BE49-F238E27FC236}">
                <a16:creationId xmlns:a16="http://schemas.microsoft.com/office/drawing/2014/main" id="{BA8E97D8-2392-E9DE-E0C5-26AFC61494C4}"/>
              </a:ext>
            </a:extLst>
          </p:cNvPr>
          <p:cNvSpPr txBox="1"/>
          <p:nvPr/>
        </p:nvSpPr>
        <p:spPr>
          <a:xfrm>
            <a:off x="288532" y="322909"/>
            <a:ext cx="2849691" cy="369332"/>
          </a:xfrm>
          <a:prstGeom prst="rect">
            <a:avLst/>
          </a:prstGeom>
          <a:noFill/>
        </p:spPr>
        <p:txBody>
          <a:bodyPr wrap="none" rtlCol="0">
            <a:spAutoFit/>
          </a:bodyPr>
          <a:lstStyle/>
          <a:p>
            <a:r>
              <a:rPr lang="en-US" b="1" dirty="0"/>
              <a:t>Data Product – Data assets</a:t>
            </a:r>
            <a:endParaRPr lang="en-US" b="1" dirty="0">
              <a:solidFill>
                <a:schemeClr val="accent1">
                  <a:lumMod val="50000"/>
                </a:schemeClr>
              </a:solidFill>
            </a:endParaRPr>
          </a:p>
        </p:txBody>
      </p:sp>
    </p:spTree>
    <p:extLst>
      <p:ext uri="{BB962C8B-B14F-4D97-AF65-F5344CB8AC3E}">
        <p14:creationId xmlns:p14="http://schemas.microsoft.com/office/powerpoint/2010/main" val="409759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81F63-361A-3918-049E-053258D3E2C1}"/>
              </a:ext>
            </a:extLst>
          </p:cNvPr>
          <p:cNvPicPr>
            <a:picLocks noChangeAspect="1"/>
          </p:cNvPicPr>
          <p:nvPr/>
        </p:nvPicPr>
        <p:blipFill>
          <a:blip r:embed="rId2"/>
          <a:stretch>
            <a:fillRect/>
          </a:stretch>
        </p:blipFill>
        <p:spPr>
          <a:xfrm>
            <a:off x="216613" y="1564473"/>
            <a:ext cx="7772400" cy="3729053"/>
          </a:xfrm>
          <a:prstGeom prst="rect">
            <a:avLst/>
          </a:prstGeom>
        </p:spPr>
      </p:pic>
      <p:sp>
        <p:nvSpPr>
          <p:cNvPr id="3" name="TextBox 2">
            <a:extLst>
              <a:ext uri="{FF2B5EF4-FFF2-40B4-BE49-F238E27FC236}">
                <a16:creationId xmlns:a16="http://schemas.microsoft.com/office/drawing/2014/main" id="{3B3CE11E-812A-D955-8655-A8C822095F36}"/>
              </a:ext>
            </a:extLst>
          </p:cNvPr>
          <p:cNvSpPr txBox="1"/>
          <p:nvPr/>
        </p:nvSpPr>
        <p:spPr>
          <a:xfrm>
            <a:off x="288532" y="322909"/>
            <a:ext cx="4536050" cy="369332"/>
          </a:xfrm>
          <a:prstGeom prst="rect">
            <a:avLst/>
          </a:prstGeom>
          <a:noFill/>
        </p:spPr>
        <p:txBody>
          <a:bodyPr wrap="none" rtlCol="0">
            <a:spAutoFit/>
          </a:bodyPr>
          <a:lstStyle/>
          <a:p>
            <a:r>
              <a:rPr lang="en-US" b="1" dirty="0"/>
              <a:t>Data Product – Data assets – find and select</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547EBD04-028F-3C73-E2E2-1E7F848D21A9}"/>
              </a:ext>
            </a:extLst>
          </p:cNvPr>
          <p:cNvSpPr txBox="1"/>
          <p:nvPr/>
        </p:nvSpPr>
        <p:spPr>
          <a:xfrm>
            <a:off x="6617188" y="1506160"/>
            <a:ext cx="5433769" cy="3693319"/>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u="sng" dirty="0"/>
              <a:t>find and select</a:t>
            </a:r>
            <a:r>
              <a:rPr lang="en-US" dirty="0"/>
              <a:t>” option gives you access to discover the </a:t>
            </a:r>
            <a:r>
              <a:rPr lang="en-US" dirty="0">
                <a:solidFill>
                  <a:schemeClr val="accent1">
                    <a:lumMod val="50000"/>
                  </a:schemeClr>
                </a:solidFill>
              </a:rPr>
              <a:t>Data assets, </a:t>
            </a:r>
            <a:r>
              <a:rPr lang="en-US" dirty="0"/>
              <a:t>you would like to connect to this </a:t>
            </a:r>
            <a:r>
              <a:rPr lang="en-US" dirty="0">
                <a:solidFill>
                  <a:schemeClr val="accent1">
                    <a:lumMod val="50000"/>
                  </a:schemeClr>
                </a:solidFill>
              </a:rPr>
              <a:t>data product</a:t>
            </a:r>
            <a:r>
              <a:rPr lang="en-US" dirty="0"/>
              <a:t>.</a:t>
            </a:r>
          </a:p>
          <a:p>
            <a:endParaRPr lang="en-US" dirty="0"/>
          </a:p>
          <a:p>
            <a:r>
              <a:rPr lang="en-US" dirty="0"/>
              <a:t>From this screen you can also de-select </a:t>
            </a:r>
            <a:r>
              <a:rPr lang="en-US" dirty="0">
                <a:solidFill>
                  <a:schemeClr val="accent1">
                    <a:lumMod val="50000"/>
                  </a:schemeClr>
                </a:solidFill>
              </a:rPr>
              <a:t>data assets </a:t>
            </a:r>
            <a:r>
              <a:rPr lang="en-US" dirty="0"/>
              <a:t>that should not be part of data product anymore.</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Tree>
    <p:extLst>
      <p:ext uri="{BB962C8B-B14F-4D97-AF65-F5344CB8AC3E}">
        <p14:creationId xmlns:p14="http://schemas.microsoft.com/office/powerpoint/2010/main" val="3601767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78F37-C32A-A250-BAB5-D69B5ADB5269}"/>
              </a:ext>
            </a:extLst>
          </p:cNvPr>
          <p:cNvPicPr>
            <a:picLocks noChangeAspect="1"/>
          </p:cNvPicPr>
          <p:nvPr/>
        </p:nvPicPr>
        <p:blipFill>
          <a:blip r:embed="rId2"/>
          <a:stretch>
            <a:fillRect/>
          </a:stretch>
        </p:blipFill>
        <p:spPr>
          <a:xfrm>
            <a:off x="216613" y="1564473"/>
            <a:ext cx="7772400" cy="3729053"/>
          </a:xfrm>
          <a:prstGeom prst="rect">
            <a:avLst/>
          </a:prstGeom>
        </p:spPr>
      </p:pic>
      <p:sp>
        <p:nvSpPr>
          <p:cNvPr id="4" name="TextBox 3">
            <a:extLst>
              <a:ext uri="{FF2B5EF4-FFF2-40B4-BE49-F238E27FC236}">
                <a16:creationId xmlns:a16="http://schemas.microsoft.com/office/drawing/2014/main" id="{83575BAB-4C49-FAA1-CCA1-0511F3BF6D38}"/>
              </a:ext>
            </a:extLst>
          </p:cNvPr>
          <p:cNvSpPr txBox="1"/>
          <p:nvPr/>
        </p:nvSpPr>
        <p:spPr>
          <a:xfrm>
            <a:off x="6617188" y="1506160"/>
            <a:ext cx="5433769" cy="2862322"/>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u="sng" dirty="0"/>
              <a:t>get sugge</a:t>
            </a:r>
            <a:r>
              <a:rPr lang="en-US" dirty="0"/>
              <a:t>stion” option uses the information about the </a:t>
            </a:r>
            <a:r>
              <a:rPr lang="en-US" dirty="0">
                <a:solidFill>
                  <a:schemeClr val="accent1">
                    <a:lumMod val="50000"/>
                  </a:schemeClr>
                </a:solidFill>
              </a:rPr>
              <a:t>data product</a:t>
            </a:r>
            <a:r>
              <a:rPr lang="en-US" dirty="0"/>
              <a:t> to provide you a list of suggested </a:t>
            </a:r>
            <a:r>
              <a:rPr lang="en-US" dirty="0">
                <a:solidFill>
                  <a:schemeClr val="accent1">
                    <a:lumMod val="50000"/>
                  </a:schemeClr>
                </a:solidFill>
              </a:rPr>
              <a:t>Data assets.</a:t>
            </a:r>
            <a:endParaRPr lang="en-US" dirty="0"/>
          </a:p>
          <a:p>
            <a:endParaRPr lang="en-US" dirty="0"/>
          </a:p>
          <a:p>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
        <p:nvSpPr>
          <p:cNvPr id="5" name="TextBox 4">
            <a:extLst>
              <a:ext uri="{FF2B5EF4-FFF2-40B4-BE49-F238E27FC236}">
                <a16:creationId xmlns:a16="http://schemas.microsoft.com/office/drawing/2014/main" id="{B9302772-D62C-0B23-0C59-5F9F4416A14A}"/>
              </a:ext>
            </a:extLst>
          </p:cNvPr>
          <p:cNvSpPr txBox="1"/>
          <p:nvPr/>
        </p:nvSpPr>
        <p:spPr>
          <a:xfrm>
            <a:off x="288532" y="322909"/>
            <a:ext cx="4662687" cy="369332"/>
          </a:xfrm>
          <a:prstGeom prst="rect">
            <a:avLst/>
          </a:prstGeom>
          <a:noFill/>
        </p:spPr>
        <p:txBody>
          <a:bodyPr wrap="none" rtlCol="0">
            <a:spAutoFit/>
          </a:bodyPr>
          <a:lstStyle/>
          <a:p>
            <a:r>
              <a:rPr lang="en-US" b="1" dirty="0"/>
              <a:t>Data Product – Data assets – get suggestions</a:t>
            </a:r>
            <a:endParaRPr lang="en-US" b="1" dirty="0">
              <a:solidFill>
                <a:schemeClr val="accent1">
                  <a:lumMod val="50000"/>
                </a:schemeClr>
              </a:solidFill>
            </a:endParaRPr>
          </a:p>
        </p:txBody>
      </p:sp>
    </p:spTree>
    <p:extLst>
      <p:ext uri="{BB962C8B-B14F-4D97-AF65-F5344CB8AC3E}">
        <p14:creationId xmlns:p14="http://schemas.microsoft.com/office/powerpoint/2010/main" val="339308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26714-D89C-96C5-7B71-29B8BDA95982}"/>
              </a:ext>
            </a:extLst>
          </p:cNvPr>
          <p:cNvPicPr>
            <a:picLocks noChangeAspect="1"/>
          </p:cNvPicPr>
          <p:nvPr/>
        </p:nvPicPr>
        <p:blipFill>
          <a:blip r:embed="rId2"/>
          <a:stretch>
            <a:fillRect/>
          </a:stretch>
        </p:blipFill>
        <p:spPr>
          <a:xfrm>
            <a:off x="237161" y="1564473"/>
            <a:ext cx="7772400" cy="3729053"/>
          </a:xfrm>
          <a:prstGeom prst="rect">
            <a:avLst/>
          </a:prstGeom>
        </p:spPr>
      </p:pic>
      <p:sp>
        <p:nvSpPr>
          <p:cNvPr id="3" name="TextBox 2">
            <a:extLst>
              <a:ext uri="{FF2B5EF4-FFF2-40B4-BE49-F238E27FC236}">
                <a16:creationId xmlns:a16="http://schemas.microsoft.com/office/drawing/2014/main" id="{D543B24B-6457-08A0-064E-B82B64783F85}"/>
              </a:ext>
            </a:extLst>
          </p:cNvPr>
          <p:cNvSpPr txBox="1"/>
          <p:nvPr/>
        </p:nvSpPr>
        <p:spPr>
          <a:xfrm>
            <a:off x="288532" y="322909"/>
            <a:ext cx="3194785" cy="369332"/>
          </a:xfrm>
          <a:prstGeom prst="rect">
            <a:avLst/>
          </a:prstGeom>
          <a:noFill/>
        </p:spPr>
        <p:txBody>
          <a:bodyPr wrap="none" rtlCol="0">
            <a:spAutoFit/>
          </a:bodyPr>
          <a:lstStyle/>
          <a:p>
            <a:r>
              <a:rPr lang="en-US" b="1" dirty="0"/>
              <a:t>Data Product – Glossary terms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2911806-1458-47AA-14D0-4E54113DC376}"/>
              </a:ext>
            </a:extLst>
          </p:cNvPr>
          <p:cNvSpPr txBox="1"/>
          <p:nvPr/>
        </p:nvSpPr>
        <p:spPr>
          <a:xfrm>
            <a:off x="6521070" y="3501214"/>
            <a:ext cx="5433769" cy="923330"/>
          </a:xfrm>
          <a:prstGeom prst="rect">
            <a:avLst/>
          </a:prstGeom>
          <a:solidFill>
            <a:srgbClr val="FFFDF9">
              <a:alpha val="66000"/>
            </a:srgbClr>
          </a:solidFill>
          <a:ln>
            <a:solidFill>
              <a:schemeClr val="accent2"/>
            </a:solidFill>
          </a:ln>
        </p:spPr>
        <p:txBody>
          <a:bodyPr wrap="square" rtlCol="0">
            <a:spAutoFit/>
          </a:bodyPr>
          <a:lstStyle/>
          <a:p>
            <a:r>
              <a:rPr lang="en-US" dirty="0"/>
              <a:t>You add </a:t>
            </a:r>
            <a:r>
              <a:rPr lang="en-US" dirty="0">
                <a:solidFill>
                  <a:schemeClr val="accent1">
                    <a:lumMod val="50000"/>
                  </a:schemeClr>
                </a:solidFill>
              </a:rPr>
              <a:t>glossary term</a:t>
            </a:r>
            <a:r>
              <a:rPr lang="en-US" dirty="0"/>
              <a:t>s to the </a:t>
            </a:r>
            <a:r>
              <a:rPr lang="en-US" dirty="0">
                <a:solidFill>
                  <a:schemeClr val="accent1">
                    <a:lumMod val="50000"/>
                  </a:schemeClr>
                </a:solidFill>
              </a:rPr>
              <a:t>data product</a:t>
            </a:r>
            <a:r>
              <a:rPr lang="en-US" dirty="0"/>
              <a:t> by selecting the appropriate </a:t>
            </a:r>
            <a:r>
              <a:rPr lang="en-US" dirty="0">
                <a:solidFill>
                  <a:schemeClr val="accent1">
                    <a:lumMod val="50000"/>
                  </a:schemeClr>
                </a:solidFill>
              </a:rPr>
              <a:t>glossary terms</a:t>
            </a:r>
            <a:r>
              <a:rPr lang="en-US" dirty="0"/>
              <a:t> from the list provided.</a:t>
            </a:r>
          </a:p>
        </p:txBody>
      </p:sp>
    </p:spTree>
    <p:extLst>
      <p:ext uri="{BB962C8B-B14F-4D97-AF65-F5344CB8AC3E}">
        <p14:creationId xmlns:p14="http://schemas.microsoft.com/office/powerpoint/2010/main" val="421380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6C4FDA-6C55-E204-F99E-F830A0A13204}"/>
              </a:ext>
            </a:extLst>
          </p:cNvPr>
          <p:cNvSpPr txBox="1"/>
          <p:nvPr/>
        </p:nvSpPr>
        <p:spPr>
          <a:xfrm>
            <a:off x="288532" y="322909"/>
            <a:ext cx="3976601" cy="369332"/>
          </a:xfrm>
          <a:prstGeom prst="rect">
            <a:avLst/>
          </a:prstGeom>
          <a:noFill/>
        </p:spPr>
        <p:txBody>
          <a:bodyPr wrap="none" rtlCol="0">
            <a:spAutoFit/>
          </a:bodyPr>
          <a:lstStyle/>
          <a:p>
            <a:r>
              <a:rPr lang="en-US" b="1" dirty="0"/>
              <a:t>Data Product – Critical data elements</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67CEA7C2-B785-9953-F6AD-6C5EF3B8218A}"/>
              </a:ext>
            </a:extLst>
          </p:cNvPr>
          <p:cNvPicPr>
            <a:picLocks noChangeAspect="1"/>
          </p:cNvPicPr>
          <p:nvPr/>
        </p:nvPicPr>
        <p:blipFill>
          <a:blip r:embed="rId2"/>
          <a:stretch>
            <a:fillRect/>
          </a:stretch>
        </p:blipFill>
        <p:spPr>
          <a:xfrm>
            <a:off x="227312" y="1519608"/>
            <a:ext cx="7772400" cy="3818784"/>
          </a:xfrm>
          <a:prstGeom prst="rect">
            <a:avLst/>
          </a:prstGeom>
        </p:spPr>
      </p:pic>
      <p:sp>
        <p:nvSpPr>
          <p:cNvPr id="5" name="TextBox 4">
            <a:extLst>
              <a:ext uri="{FF2B5EF4-FFF2-40B4-BE49-F238E27FC236}">
                <a16:creationId xmlns:a16="http://schemas.microsoft.com/office/drawing/2014/main" id="{66AC2BC2-883F-0CA4-1CE5-23A0E3A25C1E}"/>
              </a:ext>
            </a:extLst>
          </p:cNvPr>
          <p:cNvSpPr txBox="1"/>
          <p:nvPr/>
        </p:nvSpPr>
        <p:spPr>
          <a:xfrm>
            <a:off x="6521070" y="3501214"/>
            <a:ext cx="5433769" cy="1200329"/>
          </a:xfrm>
          <a:prstGeom prst="rect">
            <a:avLst/>
          </a:prstGeom>
          <a:solidFill>
            <a:srgbClr val="FFFDF9">
              <a:alpha val="66000"/>
            </a:srgbClr>
          </a:solidFill>
          <a:ln>
            <a:solidFill>
              <a:schemeClr val="accent2"/>
            </a:solidFill>
          </a:ln>
        </p:spPr>
        <p:txBody>
          <a:bodyPr wrap="square" rtlCol="0">
            <a:spAutoFit/>
          </a:bodyPr>
          <a:lstStyle/>
          <a:p>
            <a:r>
              <a:rPr lang="en-US" dirty="0">
                <a:solidFill>
                  <a:schemeClr val="accent1">
                    <a:lumMod val="50000"/>
                  </a:schemeClr>
                </a:solidFill>
              </a:rPr>
              <a:t>Critical data elements</a:t>
            </a:r>
            <a:r>
              <a:rPr lang="en-US" dirty="0"/>
              <a:t> within the </a:t>
            </a:r>
            <a:r>
              <a:rPr lang="en-US" dirty="0">
                <a:solidFill>
                  <a:schemeClr val="accent1">
                    <a:lumMod val="50000"/>
                  </a:schemeClr>
                </a:solidFill>
              </a:rPr>
              <a:t>Governance domain </a:t>
            </a:r>
            <a:r>
              <a:rPr lang="en-US" dirty="0"/>
              <a:t>that is connected to any of the </a:t>
            </a:r>
            <a:r>
              <a:rPr lang="en-US" dirty="0">
                <a:solidFill>
                  <a:schemeClr val="accent1">
                    <a:lumMod val="50000"/>
                  </a:schemeClr>
                </a:solidFill>
              </a:rPr>
              <a:t>data assets </a:t>
            </a:r>
            <a:r>
              <a:rPr lang="en-US" dirty="0"/>
              <a:t>associated with this </a:t>
            </a:r>
            <a:r>
              <a:rPr lang="en-US" dirty="0">
                <a:solidFill>
                  <a:schemeClr val="accent1">
                    <a:lumMod val="50000"/>
                  </a:schemeClr>
                </a:solidFill>
              </a:rPr>
              <a:t>data product </a:t>
            </a:r>
            <a:r>
              <a:rPr lang="en-US" dirty="0"/>
              <a:t>will be shown under </a:t>
            </a:r>
            <a:r>
              <a:rPr lang="en-US" dirty="0">
                <a:solidFill>
                  <a:schemeClr val="accent1">
                    <a:lumMod val="50000"/>
                  </a:schemeClr>
                </a:solidFill>
              </a:rPr>
              <a:t>Critical data elements</a:t>
            </a:r>
            <a:r>
              <a:rPr lang="en-US" dirty="0"/>
              <a:t>.</a:t>
            </a:r>
          </a:p>
        </p:txBody>
      </p:sp>
      <p:sp>
        <p:nvSpPr>
          <p:cNvPr id="6" name="Oval 5">
            <a:extLst>
              <a:ext uri="{FF2B5EF4-FFF2-40B4-BE49-F238E27FC236}">
                <a16:creationId xmlns:a16="http://schemas.microsoft.com/office/drawing/2014/main" id="{BAEA46ED-3AA7-DD26-5AA1-644E30B11D8B}"/>
              </a:ext>
            </a:extLst>
          </p:cNvPr>
          <p:cNvSpPr/>
          <p:nvPr/>
        </p:nvSpPr>
        <p:spPr>
          <a:xfrm>
            <a:off x="764343" y="4222068"/>
            <a:ext cx="3024977" cy="56260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661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84D8-4078-22FF-5339-55D2F0FCAE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E689AD-1999-2B02-53DF-1AB8A13EEA54}"/>
              </a:ext>
            </a:extLst>
          </p:cNvPr>
          <p:cNvSpPr txBox="1"/>
          <p:nvPr/>
        </p:nvSpPr>
        <p:spPr>
          <a:xfrm>
            <a:off x="288532" y="322909"/>
            <a:ext cx="2261388" cy="369332"/>
          </a:xfrm>
          <a:prstGeom prst="rect">
            <a:avLst/>
          </a:prstGeom>
          <a:noFill/>
        </p:spPr>
        <p:txBody>
          <a:bodyPr wrap="none" rtlCol="0">
            <a:spAutoFit/>
          </a:bodyPr>
          <a:lstStyle/>
          <a:p>
            <a:r>
              <a:rPr lang="en-US" b="1" dirty="0"/>
              <a:t>Data Product – OKRs</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C7B0A375-EF51-701A-9B75-B7CD2B5E0831}"/>
              </a:ext>
            </a:extLst>
          </p:cNvPr>
          <p:cNvPicPr>
            <a:picLocks noChangeAspect="1"/>
          </p:cNvPicPr>
          <p:nvPr/>
        </p:nvPicPr>
        <p:blipFill>
          <a:blip r:embed="rId2"/>
          <a:stretch>
            <a:fillRect/>
          </a:stretch>
        </p:blipFill>
        <p:spPr>
          <a:xfrm>
            <a:off x="237161" y="1742407"/>
            <a:ext cx="8295281" cy="3373185"/>
          </a:xfrm>
          <a:prstGeom prst="rect">
            <a:avLst/>
          </a:prstGeom>
        </p:spPr>
      </p:pic>
      <p:sp>
        <p:nvSpPr>
          <p:cNvPr id="5" name="TextBox 4">
            <a:extLst>
              <a:ext uri="{FF2B5EF4-FFF2-40B4-BE49-F238E27FC236}">
                <a16:creationId xmlns:a16="http://schemas.microsoft.com/office/drawing/2014/main" id="{34D08FDF-1344-2DFB-21B8-8B5B23EC66BD}"/>
              </a:ext>
            </a:extLst>
          </p:cNvPr>
          <p:cNvSpPr txBox="1"/>
          <p:nvPr/>
        </p:nvSpPr>
        <p:spPr>
          <a:xfrm>
            <a:off x="6521070" y="3501214"/>
            <a:ext cx="5433769" cy="646331"/>
          </a:xfrm>
          <a:prstGeom prst="rect">
            <a:avLst/>
          </a:prstGeom>
          <a:solidFill>
            <a:srgbClr val="FFFDF9">
              <a:alpha val="66000"/>
            </a:srgbClr>
          </a:solidFill>
          <a:ln>
            <a:solidFill>
              <a:schemeClr val="accent2"/>
            </a:solidFill>
          </a:ln>
        </p:spPr>
        <p:txBody>
          <a:bodyPr wrap="square" rtlCol="0">
            <a:spAutoFit/>
          </a:bodyPr>
          <a:lstStyle/>
          <a:p>
            <a:r>
              <a:rPr lang="en-US" dirty="0"/>
              <a:t>You add </a:t>
            </a:r>
            <a:r>
              <a:rPr lang="en-US" dirty="0">
                <a:solidFill>
                  <a:schemeClr val="accent1">
                    <a:lumMod val="50000"/>
                  </a:schemeClr>
                </a:solidFill>
              </a:rPr>
              <a:t>OKRs</a:t>
            </a:r>
            <a:r>
              <a:rPr lang="en-US" dirty="0"/>
              <a:t> to the </a:t>
            </a:r>
            <a:r>
              <a:rPr lang="en-US" dirty="0">
                <a:solidFill>
                  <a:schemeClr val="accent1">
                    <a:lumMod val="50000"/>
                  </a:schemeClr>
                </a:solidFill>
              </a:rPr>
              <a:t>data product</a:t>
            </a:r>
            <a:r>
              <a:rPr lang="en-US" dirty="0"/>
              <a:t> by selecting the appropriate glossary terms from the list provided.</a:t>
            </a:r>
          </a:p>
        </p:txBody>
      </p:sp>
    </p:spTree>
    <p:extLst>
      <p:ext uri="{BB962C8B-B14F-4D97-AF65-F5344CB8AC3E}">
        <p14:creationId xmlns:p14="http://schemas.microsoft.com/office/powerpoint/2010/main" val="367914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4F3FF-FEF5-65FF-F619-F7D841AA483B}"/>
              </a:ext>
            </a:extLst>
          </p:cNvPr>
          <p:cNvPicPr>
            <a:picLocks noChangeAspect="1"/>
          </p:cNvPicPr>
          <p:nvPr/>
        </p:nvPicPr>
        <p:blipFill>
          <a:blip r:embed="rId2"/>
          <a:stretch>
            <a:fillRect/>
          </a:stretch>
        </p:blipFill>
        <p:spPr>
          <a:xfrm>
            <a:off x="344490" y="972064"/>
            <a:ext cx="2785887" cy="5534922"/>
          </a:xfrm>
          <a:prstGeom prst="rect">
            <a:avLst/>
          </a:prstGeom>
        </p:spPr>
      </p:pic>
      <p:sp>
        <p:nvSpPr>
          <p:cNvPr id="2" name="TextBox 1">
            <a:extLst>
              <a:ext uri="{FF2B5EF4-FFF2-40B4-BE49-F238E27FC236}">
                <a16:creationId xmlns:a16="http://schemas.microsoft.com/office/drawing/2014/main" id="{4FAFBF03-1226-9BF2-60D6-1AB245389B80}"/>
              </a:ext>
            </a:extLst>
          </p:cNvPr>
          <p:cNvSpPr txBox="1"/>
          <p:nvPr/>
        </p:nvSpPr>
        <p:spPr>
          <a:xfrm>
            <a:off x="344490" y="443821"/>
            <a:ext cx="3618876" cy="369332"/>
          </a:xfrm>
          <a:prstGeom prst="rect">
            <a:avLst/>
          </a:prstGeom>
          <a:noFill/>
        </p:spPr>
        <p:txBody>
          <a:bodyPr wrap="none" rtlCol="0">
            <a:spAutoFit/>
          </a:bodyPr>
          <a:lstStyle/>
          <a:p>
            <a:r>
              <a:rPr lang="en-US" b="1" dirty="0"/>
              <a:t>The</a:t>
            </a:r>
            <a:r>
              <a:rPr lang="en-US" b="1" dirty="0">
                <a:solidFill>
                  <a:schemeClr val="accent1">
                    <a:lumMod val="50000"/>
                  </a:schemeClr>
                </a:solidFill>
              </a:rPr>
              <a:t> Unified Catalog Purview</a:t>
            </a:r>
            <a:r>
              <a:rPr lang="en-US" b="1" dirty="0"/>
              <a:t> menu</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4980D736-4705-628F-9201-9F6AF9A56CA3}"/>
              </a:ext>
            </a:extLst>
          </p:cNvPr>
          <p:cNvSpPr txBox="1"/>
          <p:nvPr/>
        </p:nvSpPr>
        <p:spPr>
          <a:xfrm>
            <a:off x="4680066" y="1288981"/>
            <a:ext cx="5150449" cy="584775"/>
          </a:xfrm>
          <a:prstGeom prst="rect">
            <a:avLst/>
          </a:prstGeom>
          <a:noFill/>
        </p:spPr>
        <p:txBody>
          <a:bodyPr wrap="none" rtlCol="0">
            <a:spAutoFit/>
          </a:bodyPr>
          <a:lstStyle/>
          <a:p>
            <a:r>
              <a:rPr lang="en-US" b="1" dirty="0">
                <a:solidFill>
                  <a:schemeClr val="accent1">
                    <a:lumMod val="50000"/>
                  </a:schemeClr>
                </a:solidFill>
              </a:rPr>
              <a:t>Discovery</a:t>
            </a:r>
            <a:r>
              <a:rPr lang="en-US" dirty="0"/>
              <a:t> contains the search options for Purview.</a:t>
            </a:r>
            <a:br>
              <a:rPr lang="en-US" dirty="0"/>
            </a:br>
            <a:r>
              <a:rPr lang="en-US" sz="1400" i="1" dirty="0"/>
              <a:t>Note that data assets from the Data Map is in this menu part </a:t>
            </a:r>
            <a:endParaRPr lang="en-US" i="1" dirty="0"/>
          </a:p>
        </p:txBody>
      </p:sp>
      <p:sp>
        <p:nvSpPr>
          <p:cNvPr id="5" name="TextBox 4">
            <a:extLst>
              <a:ext uri="{FF2B5EF4-FFF2-40B4-BE49-F238E27FC236}">
                <a16:creationId xmlns:a16="http://schemas.microsoft.com/office/drawing/2014/main" id="{5597B811-3172-9890-6624-FA22F4E152AD}"/>
              </a:ext>
            </a:extLst>
          </p:cNvPr>
          <p:cNvSpPr txBox="1"/>
          <p:nvPr/>
        </p:nvSpPr>
        <p:spPr>
          <a:xfrm>
            <a:off x="4680066" y="2356592"/>
            <a:ext cx="5342553" cy="646331"/>
          </a:xfrm>
          <a:prstGeom prst="rect">
            <a:avLst/>
          </a:prstGeom>
          <a:noFill/>
        </p:spPr>
        <p:txBody>
          <a:bodyPr wrap="none" rtlCol="0">
            <a:spAutoFit/>
          </a:bodyPr>
          <a:lstStyle/>
          <a:p>
            <a:r>
              <a:rPr lang="en-US" dirty="0"/>
              <a:t>Under </a:t>
            </a:r>
            <a:r>
              <a:rPr lang="en-US" b="1" dirty="0">
                <a:solidFill>
                  <a:schemeClr val="accent1">
                    <a:lumMod val="50000"/>
                  </a:schemeClr>
                </a:solidFill>
              </a:rPr>
              <a:t>Catalog management</a:t>
            </a:r>
            <a:r>
              <a:rPr lang="en-US" dirty="0"/>
              <a:t> you will find what is the</a:t>
            </a:r>
          </a:p>
          <a:p>
            <a:r>
              <a:rPr lang="en-US" i="1" dirty="0"/>
              <a:t>Unified catalog </a:t>
            </a:r>
            <a:r>
              <a:rPr lang="en-US" dirty="0"/>
              <a:t>and its content.</a:t>
            </a:r>
          </a:p>
        </p:txBody>
      </p:sp>
      <p:sp>
        <p:nvSpPr>
          <p:cNvPr id="6" name="TextBox 5">
            <a:extLst>
              <a:ext uri="{FF2B5EF4-FFF2-40B4-BE49-F238E27FC236}">
                <a16:creationId xmlns:a16="http://schemas.microsoft.com/office/drawing/2014/main" id="{67AD65EE-8ED3-6C70-82EA-4223F1600184}"/>
              </a:ext>
            </a:extLst>
          </p:cNvPr>
          <p:cNvSpPr txBox="1"/>
          <p:nvPr/>
        </p:nvSpPr>
        <p:spPr>
          <a:xfrm>
            <a:off x="4680066" y="3485759"/>
            <a:ext cx="6079678" cy="861774"/>
          </a:xfrm>
          <a:prstGeom prst="rect">
            <a:avLst/>
          </a:prstGeom>
          <a:noFill/>
        </p:spPr>
        <p:txBody>
          <a:bodyPr wrap="none" rtlCol="0">
            <a:spAutoFit/>
          </a:bodyPr>
          <a:lstStyle/>
          <a:p>
            <a:r>
              <a:rPr lang="en-US" b="1" dirty="0">
                <a:solidFill>
                  <a:schemeClr val="accent1">
                    <a:lumMod val="50000"/>
                  </a:schemeClr>
                </a:solidFill>
              </a:rPr>
              <a:t>Health management </a:t>
            </a:r>
            <a:r>
              <a:rPr lang="en-US" dirty="0"/>
              <a:t>has the reporting and quality items for</a:t>
            </a:r>
          </a:p>
          <a:p>
            <a:r>
              <a:rPr lang="en-US" dirty="0"/>
              <a:t>the </a:t>
            </a:r>
            <a:r>
              <a:rPr lang="en-US" i="1" dirty="0"/>
              <a:t>Unified catalog </a:t>
            </a:r>
            <a:r>
              <a:rPr lang="en-US" dirty="0"/>
              <a:t>and its content.</a:t>
            </a:r>
          </a:p>
          <a:p>
            <a:r>
              <a:rPr lang="en-US" sz="1200" b="1" i="1" dirty="0"/>
              <a:t>Note : Data quality is addressed in slide deck number 4</a:t>
            </a:r>
          </a:p>
        </p:txBody>
      </p:sp>
      <p:sp>
        <p:nvSpPr>
          <p:cNvPr id="7" name="TextBox 6">
            <a:extLst>
              <a:ext uri="{FF2B5EF4-FFF2-40B4-BE49-F238E27FC236}">
                <a16:creationId xmlns:a16="http://schemas.microsoft.com/office/drawing/2014/main" id="{356B9F61-7EA3-C28E-6908-0444C828535D}"/>
              </a:ext>
            </a:extLst>
          </p:cNvPr>
          <p:cNvSpPr txBox="1"/>
          <p:nvPr/>
        </p:nvSpPr>
        <p:spPr>
          <a:xfrm>
            <a:off x="4680066" y="4614926"/>
            <a:ext cx="6079678" cy="646331"/>
          </a:xfrm>
          <a:prstGeom prst="rect">
            <a:avLst/>
          </a:prstGeom>
          <a:noFill/>
        </p:spPr>
        <p:txBody>
          <a:bodyPr wrap="square" rtlCol="0">
            <a:spAutoFit/>
          </a:bodyPr>
          <a:lstStyle/>
          <a:p>
            <a:r>
              <a:rPr lang="en-US" b="1" dirty="0">
                <a:solidFill>
                  <a:schemeClr val="accent1">
                    <a:lumMod val="50000"/>
                  </a:schemeClr>
                </a:solidFill>
              </a:rPr>
              <a:t>Process automation </a:t>
            </a:r>
            <a:r>
              <a:rPr lang="en-US" dirty="0"/>
              <a:t>has one item being workflow where you can assign approval workflows etc.</a:t>
            </a:r>
          </a:p>
        </p:txBody>
      </p:sp>
      <p:sp>
        <p:nvSpPr>
          <p:cNvPr id="8" name="TextBox 7">
            <a:extLst>
              <a:ext uri="{FF2B5EF4-FFF2-40B4-BE49-F238E27FC236}">
                <a16:creationId xmlns:a16="http://schemas.microsoft.com/office/drawing/2014/main" id="{F91274E5-9697-476B-B88F-DAACDB805015}"/>
              </a:ext>
            </a:extLst>
          </p:cNvPr>
          <p:cNvSpPr txBox="1"/>
          <p:nvPr/>
        </p:nvSpPr>
        <p:spPr>
          <a:xfrm>
            <a:off x="4680066" y="5744094"/>
            <a:ext cx="6079678" cy="923330"/>
          </a:xfrm>
          <a:prstGeom prst="rect">
            <a:avLst/>
          </a:prstGeom>
          <a:noFill/>
        </p:spPr>
        <p:txBody>
          <a:bodyPr wrap="square" rtlCol="0">
            <a:spAutoFit/>
          </a:bodyPr>
          <a:lstStyle/>
          <a:p>
            <a:r>
              <a:rPr lang="en-US" b="1" dirty="0">
                <a:solidFill>
                  <a:schemeClr val="accent1">
                    <a:lumMod val="50000"/>
                  </a:schemeClr>
                </a:solidFill>
              </a:rPr>
              <a:t>Request and approvals </a:t>
            </a:r>
            <a:r>
              <a:rPr lang="en-US" dirty="0"/>
              <a:t>is where you will find any request needed to be handled along with the request already processed.</a:t>
            </a:r>
          </a:p>
        </p:txBody>
      </p:sp>
      <p:sp>
        <p:nvSpPr>
          <p:cNvPr id="9" name="Down Arrow 8">
            <a:extLst>
              <a:ext uri="{FF2B5EF4-FFF2-40B4-BE49-F238E27FC236}">
                <a16:creationId xmlns:a16="http://schemas.microsoft.com/office/drawing/2014/main" id="{2978FCA8-CA27-AD47-71B4-4A3D0315C31B}"/>
              </a:ext>
            </a:extLst>
          </p:cNvPr>
          <p:cNvSpPr/>
          <p:nvPr/>
        </p:nvSpPr>
        <p:spPr>
          <a:xfrm rot="5061098" flipH="1">
            <a:off x="2942562" y="22607"/>
            <a:ext cx="160485" cy="3314822"/>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55DD5065-E686-7E24-179F-187131A07E12}"/>
              </a:ext>
            </a:extLst>
          </p:cNvPr>
          <p:cNvSpPr/>
          <p:nvPr/>
        </p:nvSpPr>
        <p:spPr>
          <a:xfrm rot="5045106" flipH="1">
            <a:off x="3178934" y="1216509"/>
            <a:ext cx="160485" cy="2865506"/>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own Arrow 10">
            <a:extLst>
              <a:ext uri="{FF2B5EF4-FFF2-40B4-BE49-F238E27FC236}">
                <a16:creationId xmlns:a16="http://schemas.microsoft.com/office/drawing/2014/main" id="{837AB5D4-3448-F238-7F37-C18089733C24}"/>
              </a:ext>
            </a:extLst>
          </p:cNvPr>
          <p:cNvSpPr/>
          <p:nvPr/>
        </p:nvSpPr>
        <p:spPr>
          <a:xfrm rot="4757342" flipH="1">
            <a:off x="3188466" y="2558247"/>
            <a:ext cx="160485" cy="2865506"/>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wn Arrow 11">
            <a:extLst>
              <a:ext uri="{FF2B5EF4-FFF2-40B4-BE49-F238E27FC236}">
                <a16:creationId xmlns:a16="http://schemas.microsoft.com/office/drawing/2014/main" id="{7F441E2E-5961-ED8E-C5AD-6A1AD41D67F5}"/>
              </a:ext>
            </a:extLst>
          </p:cNvPr>
          <p:cNvSpPr/>
          <p:nvPr/>
        </p:nvSpPr>
        <p:spPr>
          <a:xfrm rot="4597446" flipH="1">
            <a:off x="3176485" y="3676571"/>
            <a:ext cx="160485" cy="3059003"/>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12">
            <a:extLst>
              <a:ext uri="{FF2B5EF4-FFF2-40B4-BE49-F238E27FC236}">
                <a16:creationId xmlns:a16="http://schemas.microsoft.com/office/drawing/2014/main" id="{67752D57-563D-9A21-2E6D-E9AFCEF1A377}"/>
              </a:ext>
            </a:extLst>
          </p:cNvPr>
          <p:cNvSpPr/>
          <p:nvPr/>
        </p:nvSpPr>
        <p:spPr>
          <a:xfrm rot="4901977" flipH="1">
            <a:off x="3270067" y="4713221"/>
            <a:ext cx="160483" cy="2805784"/>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2065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6A5C7-3044-13D3-C5ED-2A6BE6ACD60A}"/>
              </a:ext>
            </a:extLst>
          </p:cNvPr>
          <p:cNvPicPr>
            <a:picLocks noChangeAspect="1"/>
          </p:cNvPicPr>
          <p:nvPr/>
        </p:nvPicPr>
        <p:blipFill>
          <a:blip r:embed="rId2"/>
          <a:stretch>
            <a:fillRect/>
          </a:stretch>
        </p:blipFill>
        <p:spPr>
          <a:xfrm>
            <a:off x="318179" y="1828800"/>
            <a:ext cx="7772400" cy="3200399"/>
          </a:xfrm>
          <a:prstGeom prst="rect">
            <a:avLst/>
          </a:prstGeom>
        </p:spPr>
      </p:pic>
      <p:sp>
        <p:nvSpPr>
          <p:cNvPr id="3" name="TextBox 2">
            <a:extLst>
              <a:ext uri="{FF2B5EF4-FFF2-40B4-BE49-F238E27FC236}">
                <a16:creationId xmlns:a16="http://schemas.microsoft.com/office/drawing/2014/main" id="{FA635E53-2CF6-86B5-807E-BD16AAEB1679}"/>
              </a:ext>
            </a:extLst>
          </p:cNvPr>
          <p:cNvSpPr txBox="1"/>
          <p:nvPr/>
        </p:nvSpPr>
        <p:spPr>
          <a:xfrm>
            <a:off x="288532" y="322909"/>
            <a:ext cx="2594813" cy="369332"/>
          </a:xfrm>
          <a:prstGeom prst="rect">
            <a:avLst/>
          </a:prstGeom>
          <a:noFill/>
        </p:spPr>
        <p:txBody>
          <a:bodyPr wrap="none" rtlCol="0">
            <a:spAutoFit/>
          </a:bodyPr>
          <a:lstStyle/>
          <a:p>
            <a:r>
              <a:rPr lang="en-US" b="1" dirty="0"/>
              <a:t>Data Product – Contacts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73242B94-1EC1-D741-E7F9-91054914145A}"/>
              </a:ext>
            </a:extLst>
          </p:cNvPr>
          <p:cNvSpPr txBox="1"/>
          <p:nvPr/>
        </p:nvSpPr>
        <p:spPr>
          <a:xfrm>
            <a:off x="6440052" y="3152206"/>
            <a:ext cx="5433769" cy="1477328"/>
          </a:xfrm>
          <a:prstGeom prst="rect">
            <a:avLst/>
          </a:prstGeom>
          <a:solidFill>
            <a:srgbClr val="FFFDF9">
              <a:alpha val="66000"/>
            </a:srgbClr>
          </a:solidFill>
          <a:ln>
            <a:solidFill>
              <a:schemeClr val="accent2"/>
            </a:solidFill>
          </a:ln>
        </p:spPr>
        <p:txBody>
          <a:bodyPr wrap="square" rtlCol="0">
            <a:spAutoFit/>
          </a:bodyPr>
          <a:lstStyle/>
          <a:p>
            <a:r>
              <a:rPr lang="en-US" dirty="0"/>
              <a:t>When you add owners to </a:t>
            </a:r>
            <a:r>
              <a:rPr lang="en-US" dirty="0">
                <a:solidFill>
                  <a:schemeClr val="accent1">
                    <a:lumMod val="50000"/>
                  </a:schemeClr>
                </a:solidFill>
              </a:rPr>
              <a:t>data products </a:t>
            </a:r>
            <a:r>
              <a:rPr lang="en-US" dirty="0"/>
              <a:t>during the creation or editing process, the owners automatically appear in the </a:t>
            </a:r>
            <a:r>
              <a:rPr lang="en-US" dirty="0">
                <a:solidFill>
                  <a:schemeClr val="accent1">
                    <a:lumMod val="50000"/>
                  </a:schemeClr>
                </a:solidFill>
              </a:rPr>
              <a:t>Contacts</a:t>
            </a:r>
            <a:r>
              <a:rPr lang="en-US" dirty="0"/>
              <a:t> section. You can customize the label by selecting the pencil icon in each contact card.</a:t>
            </a:r>
          </a:p>
        </p:txBody>
      </p:sp>
      <p:sp>
        <p:nvSpPr>
          <p:cNvPr id="5" name="Oval 4">
            <a:extLst>
              <a:ext uri="{FF2B5EF4-FFF2-40B4-BE49-F238E27FC236}">
                <a16:creationId xmlns:a16="http://schemas.microsoft.com/office/drawing/2014/main" id="{7235B718-C1DA-7323-47D5-813E80321357}"/>
              </a:ext>
            </a:extLst>
          </p:cNvPr>
          <p:cNvSpPr/>
          <p:nvPr/>
        </p:nvSpPr>
        <p:spPr>
          <a:xfrm>
            <a:off x="354138" y="4348233"/>
            <a:ext cx="3024977" cy="56260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5481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2516-1B5F-7671-B02C-5438EC0EA3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177D13-73CF-3604-9A3D-5E5752939A96}"/>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Requests</a:t>
            </a:r>
          </a:p>
        </p:txBody>
      </p:sp>
    </p:spTree>
    <p:extLst>
      <p:ext uri="{BB962C8B-B14F-4D97-AF65-F5344CB8AC3E}">
        <p14:creationId xmlns:p14="http://schemas.microsoft.com/office/powerpoint/2010/main" val="2054395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1692F-52D4-CDF2-4CC6-06C16A242085}"/>
              </a:ext>
            </a:extLst>
          </p:cNvPr>
          <p:cNvPicPr>
            <a:picLocks noChangeAspect="1"/>
          </p:cNvPicPr>
          <p:nvPr/>
        </p:nvPicPr>
        <p:blipFill>
          <a:blip r:embed="rId2"/>
          <a:stretch>
            <a:fillRect/>
          </a:stretch>
        </p:blipFill>
        <p:spPr>
          <a:xfrm>
            <a:off x="134420" y="1580631"/>
            <a:ext cx="7772400" cy="3729053"/>
          </a:xfrm>
          <a:prstGeom prst="rect">
            <a:avLst/>
          </a:prstGeom>
        </p:spPr>
      </p:pic>
      <p:sp>
        <p:nvSpPr>
          <p:cNvPr id="3" name="TextBox 2">
            <a:extLst>
              <a:ext uri="{FF2B5EF4-FFF2-40B4-BE49-F238E27FC236}">
                <a16:creationId xmlns:a16="http://schemas.microsoft.com/office/drawing/2014/main" id="{F5CFC3B8-0DDD-8767-9246-DCE8DDB944AF}"/>
              </a:ext>
            </a:extLst>
          </p:cNvPr>
          <p:cNvSpPr txBox="1"/>
          <p:nvPr/>
        </p:nvSpPr>
        <p:spPr>
          <a:xfrm>
            <a:off x="6377231" y="3131266"/>
            <a:ext cx="5680349" cy="2585323"/>
          </a:xfrm>
          <a:prstGeom prst="rect">
            <a:avLst/>
          </a:prstGeom>
          <a:solidFill>
            <a:srgbClr val="FFFDF9">
              <a:alpha val="60000"/>
            </a:srgbClr>
          </a:solidFill>
          <a:ln>
            <a:solidFill>
              <a:schemeClr val="accent2"/>
            </a:solidFill>
          </a:ln>
        </p:spPr>
        <p:txBody>
          <a:bodyPr wrap="square" rtlCol="0">
            <a:spAutoFit/>
          </a:bodyPr>
          <a:lstStyle/>
          <a:p>
            <a:r>
              <a:rPr lang="en-US" dirty="0"/>
              <a:t>The </a:t>
            </a:r>
            <a:r>
              <a:rPr lang="en-US" b="1" u="sng" dirty="0">
                <a:solidFill>
                  <a:schemeClr val="accent1">
                    <a:lumMod val="50000"/>
                  </a:schemeClr>
                </a:solidFill>
              </a:rPr>
              <a:t>Requests</a:t>
            </a:r>
            <a:r>
              <a:rPr lang="en-US" dirty="0"/>
              <a:t> page in </a:t>
            </a:r>
            <a:r>
              <a:rPr lang="en-US" b="1" dirty="0">
                <a:solidFill>
                  <a:schemeClr val="accent1">
                    <a:lumMod val="50000"/>
                  </a:schemeClr>
                </a:solidFill>
              </a:rPr>
              <a:t>Catalog management</a:t>
            </a:r>
            <a:r>
              <a:rPr lang="en-US" dirty="0">
                <a:solidFill>
                  <a:schemeClr val="accent1">
                    <a:lumMod val="50000"/>
                  </a:schemeClr>
                </a:solidFill>
              </a:rPr>
              <a:t> </a:t>
            </a:r>
            <a:r>
              <a:rPr lang="en-US" dirty="0"/>
              <a:t>shows only the access requests from the existing published data products before the </a:t>
            </a:r>
            <a:r>
              <a:rPr lang="en-US" b="1" u="sng" dirty="0">
                <a:hlinkClick r:id="rId3"/>
              </a:rPr>
              <a:t>new workflow feature</a:t>
            </a:r>
            <a:r>
              <a:rPr lang="en-US" dirty="0"/>
              <a:t> became available on 11/12/2025. </a:t>
            </a:r>
          </a:p>
          <a:p>
            <a:endParaRPr lang="en-US" dirty="0"/>
          </a:p>
          <a:p>
            <a:r>
              <a:rPr lang="en-US" dirty="0"/>
              <a:t>All access requests and other approvals moving forward are in the </a:t>
            </a:r>
            <a:r>
              <a:rPr lang="en-US" b="1" u="sng" dirty="0">
                <a:solidFill>
                  <a:schemeClr val="accent1">
                    <a:lumMod val="50000"/>
                  </a:schemeClr>
                </a:solidFill>
              </a:rPr>
              <a:t>Requests and approvals</a:t>
            </a:r>
            <a:r>
              <a:rPr lang="en-US" u="sng" dirty="0">
                <a:solidFill>
                  <a:schemeClr val="accent1">
                    <a:lumMod val="50000"/>
                  </a:schemeClr>
                </a:solidFill>
              </a:rPr>
              <a:t> </a:t>
            </a:r>
            <a:r>
              <a:rPr lang="en-US" dirty="0"/>
              <a:t>tab under the </a:t>
            </a:r>
            <a:r>
              <a:rPr lang="en-US" b="1" dirty="0">
                <a:solidFill>
                  <a:schemeClr val="accent1">
                    <a:lumMod val="50000"/>
                  </a:schemeClr>
                </a:solidFill>
              </a:rPr>
              <a:t>Waiting for my response</a:t>
            </a:r>
            <a:r>
              <a:rPr lang="en-US" dirty="0">
                <a:solidFill>
                  <a:schemeClr val="accent1">
                    <a:lumMod val="50000"/>
                  </a:schemeClr>
                </a:solidFill>
              </a:rPr>
              <a:t> </a:t>
            </a:r>
            <a:r>
              <a:rPr lang="en-US" dirty="0"/>
              <a:t>screen. The process and approvals are the same.</a:t>
            </a:r>
          </a:p>
        </p:txBody>
      </p:sp>
      <p:sp>
        <p:nvSpPr>
          <p:cNvPr id="4" name="Oval 3">
            <a:extLst>
              <a:ext uri="{FF2B5EF4-FFF2-40B4-BE49-F238E27FC236}">
                <a16:creationId xmlns:a16="http://schemas.microsoft.com/office/drawing/2014/main" id="{942D91B4-6018-C3ED-E428-525D330D9771}"/>
              </a:ext>
            </a:extLst>
          </p:cNvPr>
          <p:cNvSpPr/>
          <p:nvPr/>
        </p:nvSpPr>
        <p:spPr>
          <a:xfrm>
            <a:off x="134420" y="3306645"/>
            <a:ext cx="1104714" cy="244707"/>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4F43789-EEEC-AAB4-9220-CCC3CB90E82C}"/>
              </a:ext>
            </a:extLst>
          </p:cNvPr>
          <p:cNvSpPr/>
          <p:nvPr/>
        </p:nvSpPr>
        <p:spPr>
          <a:xfrm>
            <a:off x="134420" y="4739378"/>
            <a:ext cx="1104714" cy="244707"/>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B80A2425-852D-9C76-D703-51649DDF4E26}"/>
              </a:ext>
            </a:extLst>
          </p:cNvPr>
          <p:cNvSpPr/>
          <p:nvPr/>
        </p:nvSpPr>
        <p:spPr>
          <a:xfrm rot="10800000">
            <a:off x="1239133" y="3361742"/>
            <a:ext cx="5678197" cy="12833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9F3901E1-C47C-16FE-953F-D32E2CB30362}"/>
              </a:ext>
            </a:extLst>
          </p:cNvPr>
          <p:cNvSpPr/>
          <p:nvPr/>
        </p:nvSpPr>
        <p:spPr>
          <a:xfrm rot="11123388">
            <a:off x="1230516" y="4855325"/>
            <a:ext cx="6271004" cy="121611"/>
          </a:xfrm>
          <a:prstGeom prst="rightArrow">
            <a:avLst/>
          </a:prstGeom>
          <a:solidFill>
            <a:schemeClr val="bg2">
              <a:alpha val="29424"/>
            </a:schemeClr>
          </a:solidFill>
          <a:ln>
            <a:noFill/>
          </a:ln>
          <a:scene3d>
            <a:camera prst="orthographicFront">
              <a:rot lat="0" lon="0" rev="24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32B2E6-39D5-1BAE-D1F5-0629ADF211AE}"/>
              </a:ext>
            </a:extLst>
          </p:cNvPr>
          <p:cNvSpPr txBox="1"/>
          <p:nvPr/>
        </p:nvSpPr>
        <p:spPr>
          <a:xfrm>
            <a:off x="288532" y="322909"/>
            <a:ext cx="2583336" cy="369332"/>
          </a:xfrm>
          <a:prstGeom prst="rect">
            <a:avLst/>
          </a:prstGeom>
          <a:noFill/>
        </p:spPr>
        <p:txBody>
          <a:bodyPr wrap="none" rtlCol="0">
            <a:spAutoFit/>
          </a:bodyPr>
          <a:lstStyle/>
          <a:p>
            <a:r>
              <a:rPr lang="en-US" b="1" dirty="0"/>
              <a:t>Requests – Old and new</a:t>
            </a:r>
            <a:endParaRPr lang="en-US" b="1" dirty="0">
              <a:solidFill>
                <a:schemeClr val="accent1">
                  <a:lumMod val="50000"/>
                </a:schemeClr>
              </a:solidFill>
            </a:endParaRPr>
          </a:p>
        </p:txBody>
      </p:sp>
    </p:spTree>
    <p:extLst>
      <p:ext uri="{BB962C8B-B14F-4D97-AF65-F5344CB8AC3E}">
        <p14:creationId xmlns:p14="http://schemas.microsoft.com/office/powerpoint/2010/main" val="2044096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31705-EE26-A605-6E8C-DE83CD61A2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4ADAE6-E00D-89A3-1D00-E6DEDE116763}"/>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Classic types</a:t>
            </a:r>
          </a:p>
        </p:txBody>
      </p:sp>
    </p:spTree>
    <p:extLst>
      <p:ext uri="{BB962C8B-B14F-4D97-AF65-F5344CB8AC3E}">
        <p14:creationId xmlns:p14="http://schemas.microsoft.com/office/powerpoint/2010/main" val="638028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0C01E2-E935-9C67-BCA4-52C601B1DD46}"/>
              </a:ext>
            </a:extLst>
          </p:cNvPr>
          <p:cNvPicPr>
            <a:picLocks noChangeAspect="1"/>
          </p:cNvPicPr>
          <p:nvPr/>
        </p:nvPicPr>
        <p:blipFill>
          <a:blip r:embed="rId2"/>
          <a:stretch>
            <a:fillRect/>
          </a:stretch>
        </p:blipFill>
        <p:spPr>
          <a:xfrm>
            <a:off x="216614" y="1537260"/>
            <a:ext cx="7772400" cy="3783480"/>
          </a:xfrm>
          <a:prstGeom prst="rect">
            <a:avLst/>
          </a:prstGeom>
        </p:spPr>
      </p:pic>
      <p:sp>
        <p:nvSpPr>
          <p:cNvPr id="3" name="TextBox 2">
            <a:extLst>
              <a:ext uri="{FF2B5EF4-FFF2-40B4-BE49-F238E27FC236}">
                <a16:creationId xmlns:a16="http://schemas.microsoft.com/office/drawing/2014/main" id="{F3CB3631-3694-335C-EF47-EB0D2D9B7AD1}"/>
              </a:ext>
            </a:extLst>
          </p:cNvPr>
          <p:cNvSpPr txBox="1"/>
          <p:nvPr/>
        </p:nvSpPr>
        <p:spPr>
          <a:xfrm>
            <a:off x="288532" y="322909"/>
            <a:ext cx="2664512" cy="369332"/>
          </a:xfrm>
          <a:prstGeom prst="rect">
            <a:avLst/>
          </a:prstGeom>
          <a:noFill/>
        </p:spPr>
        <p:txBody>
          <a:bodyPr wrap="none" rtlCol="0">
            <a:spAutoFit/>
          </a:bodyPr>
          <a:lstStyle/>
          <a:p>
            <a:r>
              <a:rPr lang="en-US" b="1" dirty="0"/>
              <a:t>Classic types – Glossaries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40812B45-47AA-2DA5-A326-280F04BD8E12}"/>
              </a:ext>
            </a:extLst>
          </p:cNvPr>
          <p:cNvSpPr txBox="1"/>
          <p:nvPr/>
        </p:nvSpPr>
        <p:spPr>
          <a:xfrm>
            <a:off x="5676900" y="2567777"/>
            <a:ext cx="6202680" cy="646331"/>
          </a:xfrm>
          <a:prstGeom prst="rect">
            <a:avLst/>
          </a:prstGeom>
          <a:solidFill>
            <a:srgbClr val="FFFDF9">
              <a:alpha val="59910"/>
            </a:srgbClr>
          </a:solidFill>
          <a:ln>
            <a:solidFill>
              <a:schemeClr val="accent2"/>
            </a:solidFill>
          </a:ln>
        </p:spPr>
        <p:txBody>
          <a:bodyPr wrap="square" rtlCol="0">
            <a:spAutoFit/>
          </a:bodyPr>
          <a:lstStyle/>
          <a:p>
            <a:r>
              <a:rPr lang="en-US" dirty="0"/>
              <a:t>On this screen you can create </a:t>
            </a:r>
            <a:r>
              <a:rPr lang="en-US" dirty="0">
                <a:solidFill>
                  <a:schemeClr val="accent1">
                    <a:lumMod val="50000"/>
                  </a:schemeClr>
                </a:solidFill>
              </a:rPr>
              <a:t>glossary it</a:t>
            </a:r>
            <a:r>
              <a:rPr lang="en-US" dirty="0"/>
              <a:t>ems that can be related to a </a:t>
            </a:r>
            <a:r>
              <a:rPr lang="en-US" dirty="0">
                <a:solidFill>
                  <a:schemeClr val="accent1">
                    <a:lumMod val="50000"/>
                  </a:schemeClr>
                </a:solidFill>
              </a:rPr>
              <a:t>data ass</a:t>
            </a:r>
            <a:r>
              <a:rPr lang="en-US" dirty="0"/>
              <a:t>ets.</a:t>
            </a:r>
          </a:p>
        </p:txBody>
      </p:sp>
    </p:spTree>
    <p:extLst>
      <p:ext uri="{BB962C8B-B14F-4D97-AF65-F5344CB8AC3E}">
        <p14:creationId xmlns:p14="http://schemas.microsoft.com/office/powerpoint/2010/main" val="1236399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0C7B54-3BD7-C3B3-36ED-A2F30191B86A}"/>
              </a:ext>
            </a:extLst>
          </p:cNvPr>
          <p:cNvPicPr>
            <a:picLocks noChangeAspect="1"/>
          </p:cNvPicPr>
          <p:nvPr/>
        </p:nvPicPr>
        <p:blipFill>
          <a:blip r:embed="rId2"/>
          <a:stretch>
            <a:fillRect/>
          </a:stretch>
        </p:blipFill>
        <p:spPr>
          <a:xfrm>
            <a:off x="213360" y="1828800"/>
            <a:ext cx="7772400" cy="3200399"/>
          </a:xfrm>
          <a:prstGeom prst="rect">
            <a:avLst/>
          </a:prstGeom>
        </p:spPr>
      </p:pic>
      <p:sp>
        <p:nvSpPr>
          <p:cNvPr id="3" name="TextBox 2">
            <a:extLst>
              <a:ext uri="{FF2B5EF4-FFF2-40B4-BE49-F238E27FC236}">
                <a16:creationId xmlns:a16="http://schemas.microsoft.com/office/drawing/2014/main" id="{543174F7-B818-7BFE-6F18-DD1854F3D504}"/>
              </a:ext>
            </a:extLst>
          </p:cNvPr>
          <p:cNvSpPr txBox="1"/>
          <p:nvPr/>
        </p:nvSpPr>
        <p:spPr>
          <a:xfrm>
            <a:off x="288532" y="322909"/>
            <a:ext cx="3148619" cy="369332"/>
          </a:xfrm>
          <a:prstGeom prst="rect">
            <a:avLst/>
          </a:prstGeom>
          <a:noFill/>
        </p:spPr>
        <p:txBody>
          <a:bodyPr wrap="none" rtlCol="0">
            <a:spAutoFit/>
          </a:bodyPr>
          <a:lstStyle/>
          <a:p>
            <a:r>
              <a:rPr lang="en-US" b="1" dirty="0"/>
              <a:t>Classic types – business assets</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B6A6F20E-3A52-3F05-1D34-5A8BE6257682}"/>
              </a:ext>
            </a:extLst>
          </p:cNvPr>
          <p:cNvSpPr txBox="1"/>
          <p:nvPr/>
        </p:nvSpPr>
        <p:spPr>
          <a:xfrm>
            <a:off x="5539740" y="2987040"/>
            <a:ext cx="6202680" cy="2585323"/>
          </a:xfrm>
          <a:prstGeom prst="rect">
            <a:avLst/>
          </a:prstGeom>
          <a:solidFill>
            <a:srgbClr val="FFFDF9">
              <a:alpha val="59910"/>
            </a:srgbClr>
          </a:solidFill>
          <a:ln>
            <a:solidFill>
              <a:schemeClr val="accent2"/>
            </a:solidFill>
          </a:ln>
        </p:spPr>
        <p:txBody>
          <a:bodyPr wrap="square" rtlCol="0">
            <a:spAutoFit/>
          </a:bodyPr>
          <a:lstStyle/>
          <a:p>
            <a:r>
              <a:rPr lang="en-US" dirty="0"/>
              <a:t>Metamodel is a feature used in the Data Map that gives the technical data in your data map relationships and reference points to make it easier to navigate and understand in the day to day. Like adding streets and cities to a map, the metamodel orients users so they know where they're and can discover the information they need.</a:t>
            </a:r>
          </a:p>
          <a:p>
            <a:endParaRPr lang="en-US" dirty="0"/>
          </a:p>
          <a:p>
            <a:r>
              <a:rPr lang="en-US" dirty="0"/>
              <a:t>You can create your own business assets and relate them in the metamodel</a:t>
            </a:r>
          </a:p>
        </p:txBody>
      </p:sp>
    </p:spTree>
    <p:extLst>
      <p:ext uri="{BB962C8B-B14F-4D97-AF65-F5344CB8AC3E}">
        <p14:creationId xmlns:p14="http://schemas.microsoft.com/office/powerpoint/2010/main" val="3771710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4E2C05-5422-64A7-39FD-9CDBA6F18FBA}"/>
              </a:ext>
            </a:extLst>
          </p:cNvPr>
          <p:cNvPicPr>
            <a:picLocks noChangeAspect="1"/>
          </p:cNvPicPr>
          <p:nvPr/>
        </p:nvPicPr>
        <p:blipFill>
          <a:blip r:embed="rId2"/>
          <a:stretch>
            <a:fillRect/>
          </a:stretch>
        </p:blipFill>
        <p:spPr>
          <a:xfrm>
            <a:off x="220980" y="1828800"/>
            <a:ext cx="7772400" cy="3200399"/>
          </a:xfrm>
          <a:prstGeom prst="rect">
            <a:avLst/>
          </a:prstGeom>
        </p:spPr>
      </p:pic>
      <p:sp>
        <p:nvSpPr>
          <p:cNvPr id="3" name="TextBox 2">
            <a:extLst>
              <a:ext uri="{FF2B5EF4-FFF2-40B4-BE49-F238E27FC236}">
                <a16:creationId xmlns:a16="http://schemas.microsoft.com/office/drawing/2014/main" id="{7FCBE090-C085-9E01-997F-EB011A3B962F}"/>
              </a:ext>
            </a:extLst>
          </p:cNvPr>
          <p:cNvSpPr txBox="1"/>
          <p:nvPr/>
        </p:nvSpPr>
        <p:spPr>
          <a:xfrm>
            <a:off x="288532" y="322909"/>
            <a:ext cx="2765501" cy="369332"/>
          </a:xfrm>
          <a:prstGeom prst="rect">
            <a:avLst/>
          </a:prstGeom>
          <a:noFill/>
        </p:spPr>
        <p:txBody>
          <a:bodyPr wrap="none" rtlCol="0">
            <a:spAutoFit/>
          </a:bodyPr>
          <a:lstStyle/>
          <a:p>
            <a:r>
              <a:rPr lang="en-US" b="1" dirty="0"/>
              <a:t>Classic types – asset types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F391CE8-3DB6-A0E8-B0A8-54C7A0153DED}"/>
              </a:ext>
            </a:extLst>
          </p:cNvPr>
          <p:cNvSpPr txBox="1"/>
          <p:nvPr/>
        </p:nvSpPr>
        <p:spPr>
          <a:xfrm>
            <a:off x="6096000" y="2987040"/>
            <a:ext cx="5737860" cy="2862322"/>
          </a:xfrm>
          <a:prstGeom prst="rect">
            <a:avLst/>
          </a:prstGeom>
          <a:solidFill>
            <a:srgbClr val="FFFDF9">
              <a:alpha val="60461"/>
            </a:srgbClr>
          </a:solidFill>
          <a:ln>
            <a:solidFill>
              <a:schemeClr val="accent2"/>
            </a:solidFill>
          </a:ln>
        </p:spPr>
        <p:txBody>
          <a:bodyPr wrap="square" rtlCol="0">
            <a:spAutoFit/>
          </a:bodyPr>
          <a:lstStyle/>
          <a:p>
            <a:r>
              <a:rPr lang="en-US" dirty="0"/>
              <a:t>Create additional asset types for describing real-world things in your organization such as departments, projects, products, and lines of business. When you look at your data estate, it's often helpful to understand how your data fits into your business. </a:t>
            </a:r>
          </a:p>
          <a:p>
            <a:endParaRPr lang="en-US" dirty="0"/>
          </a:p>
          <a:p>
            <a:r>
              <a:rPr lang="en-US" dirty="0"/>
              <a:t>Use business assets whenever you want to associate data assets to specific organizational structures, business processes, or other anything else that could be convincingly modeled as an entity.</a:t>
            </a:r>
          </a:p>
        </p:txBody>
      </p:sp>
    </p:spTree>
    <p:extLst>
      <p:ext uri="{BB962C8B-B14F-4D97-AF65-F5344CB8AC3E}">
        <p14:creationId xmlns:p14="http://schemas.microsoft.com/office/powerpoint/2010/main" val="234580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BB6A7-BBA3-4037-7CE5-D74994E3B3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626F18-6ECC-2224-A865-0ECB337BABE3}"/>
              </a:ext>
            </a:extLst>
          </p:cNvPr>
          <p:cNvSpPr txBox="1"/>
          <p:nvPr/>
        </p:nvSpPr>
        <p:spPr>
          <a:xfrm>
            <a:off x="6575323" y="2924035"/>
            <a:ext cx="2890535" cy="830997"/>
          </a:xfrm>
          <a:prstGeom prst="rect">
            <a:avLst/>
          </a:prstGeom>
          <a:noFill/>
        </p:spPr>
        <p:txBody>
          <a:bodyPr wrap="none" rtlCol="0">
            <a:spAutoFit/>
          </a:bodyPr>
          <a:lstStyle/>
          <a:p>
            <a:r>
              <a:rPr lang="en-US" sz="2400" b="1" dirty="0"/>
              <a:t>Health management</a:t>
            </a:r>
          </a:p>
          <a:p>
            <a:r>
              <a:rPr lang="en-US" sz="2400" b="1" dirty="0">
                <a:solidFill>
                  <a:schemeClr val="accent1">
                    <a:lumMod val="50000"/>
                  </a:schemeClr>
                </a:solidFill>
              </a:rPr>
              <a:t>Controls</a:t>
            </a:r>
          </a:p>
        </p:txBody>
      </p:sp>
    </p:spTree>
    <p:extLst>
      <p:ext uri="{BB962C8B-B14F-4D97-AF65-F5344CB8AC3E}">
        <p14:creationId xmlns:p14="http://schemas.microsoft.com/office/powerpoint/2010/main" val="1626382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4F8E1-CC91-1AFE-4ED7-3765CBF8D8B2}"/>
              </a:ext>
            </a:extLst>
          </p:cNvPr>
          <p:cNvPicPr>
            <a:picLocks noChangeAspect="1"/>
          </p:cNvPicPr>
          <p:nvPr/>
        </p:nvPicPr>
        <p:blipFill>
          <a:blip r:embed="rId2"/>
          <a:stretch>
            <a:fillRect/>
          </a:stretch>
        </p:blipFill>
        <p:spPr>
          <a:xfrm>
            <a:off x="185791" y="1537260"/>
            <a:ext cx="7772400" cy="3783480"/>
          </a:xfrm>
          <a:prstGeom prst="rect">
            <a:avLst/>
          </a:prstGeom>
        </p:spPr>
      </p:pic>
      <p:sp>
        <p:nvSpPr>
          <p:cNvPr id="2" name="TextBox 1">
            <a:extLst>
              <a:ext uri="{FF2B5EF4-FFF2-40B4-BE49-F238E27FC236}">
                <a16:creationId xmlns:a16="http://schemas.microsoft.com/office/drawing/2014/main" id="{A751E73D-153A-5369-9EBB-D8D1A529A745}"/>
              </a:ext>
            </a:extLst>
          </p:cNvPr>
          <p:cNvSpPr txBox="1"/>
          <p:nvPr/>
        </p:nvSpPr>
        <p:spPr>
          <a:xfrm>
            <a:off x="288532" y="322909"/>
            <a:ext cx="2749086" cy="369332"/>
          </a:xfrm>
          <a:prstGeom prst="rect">
            <a:avLst/>
          </a:prstGeom>
          <a:noFill/>
        </p:spPr>
        <p:txBody>
          <a:bodyPr wrap="none" rtlCol="0">
            <a:spAutoFit/>
          </a:bodyPr>
          <a:lstStyle/>
          <a:p>
            <a:r>
              <a:rPr lang="en-US" b="1" dirty="0"/>
              <a:t>Controls – reports – 1 of 2</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31E2FFD6-D81A-30E2-D66D-B979CC8AA56E}"/>
              </a:ext>
            </a:extLst>
          </p:cNvPr>
          <p:cNvSpPr txBox="1"/>
          <p:nvPr/>
        </p:nvSpPr>
        <p:spPr>
          <a:xfrm>
            <a:off x="6377940" y="2247900"/>
            <a:ext cx="5173980" cy="3693319"/>
          </a:xfrm>
          <a:prstGeom prst="rect">
            <a:avLst/>
          </a:prstGeom>
          <a:solidFill>
            <a:srgbClr val="FFFDF9">
              <a:alpha val="59601"/>
            </a:srgbClr>
          </a:solidFill>
          <a:ln>
            <a:solidFill>
              <a:schemeClr val="accent2"/>
            </a:solidFill>
          </a:ln>
        </p:spPr>
        <p:txBody>
          <a:bodyPr wrap="square" rtlCol="0">
            <a:spAutoFit/>
          </a:bodyPr>
          <a:lstStyle/>
          <a:p>
            <a:r>
              <a:rPr lang="en-US" dirty="0"/>
              <a:t>Data health </a:t>
            </a:r>
            <a:r>
              <a:rPr lang="en-US" dirty="0">
                <a:solidFill>
                  <a:schemeClr val="accent1">
                    <a:lumMod val="50000"/>
                  </a:schemeClr>
                </a:solidFill>
              </a:rPr>
              <a:t>controls</a:t>
            </a:r>
            <a:r>
              <a:rPr lang="en-US" dirty="0"/>
              <a:t> help you analyze and track your health management of Purview content.</a:t>
            </a:r>
          </a:p>
          <a:p>
            <a:endParaRPr lang="en-US" dirty="0"/>
          </a:p>
          <a:p>
            <a:r>
              <a:rPr lang="en-US" dirty="0"/>
              <a:t>Track your journey to complete data governance by monitoring your governance health, and use the provided health controls to track your progress.</a:t>
            </a:r>
          </a:p>
          <a:p>
            <a:endParaRPr lang="en-US" dirty="0"/>
          </a:p>
          <a:p>
            <a:r>
              <a:rPr lang="en-US" dirty="0"/>
              <a:t>Data health controls are specific measures, processes, and tools that you implement to monitor, maintain, and improve the quality, security, and overall health of your organization's data.</a:t>
            </a:r>
          </a:p>
        </p:txBody>
      </p:sp>
    </p:spTree>
    <p:extLst>
      <p:ext uri="{BB962C8B-B14F-4D97-AF65-F5344CB8AC3E}">
        <p14:creationId xmlns:p14="http://schemas.microsoft.com/office/powerpoint/2010/main" val="837331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F82973-B3B1-9A34-E540-09D1786D3DB4}"/>
              </a:ext>
            </a:extLst>
          </p:cNvPr>
          <p:cNvPicPr>
            <a:picLocks noChangeAspect="1"/>
          </p:cNvPicPr>
          <p:nvPr/>
        </p:nvPicPr>
        <p:blipFill>
          <a:blip r:embed="rId2"/>
          <a:stretch>
            <a:fillRect/>
          </a:stretch>
        </p:blipFill>
        <p:spPr>
          <a:xfrm>
            <a:off x="124146" y="1537260"/>
            <a:ext cx="7772400" cy="3783480"/>
          </a:xfrm>
          <a:prstGeom prst="rect">
            <a:avLst/>
          </a:prstGeom>
        </p:spPr>
      </p:pic>
      <p:sp>
        <p:nvSpPr>
          <p:cNvPr id="3" name="TextBox 2">
            <a:extLst>
              <a:ext uri="{FF2B5EF4-FFF2-40B4-BE49-F238E27FC236}">
                <a16:creationId xmlns:a16="http://schemas.microsoft.com/office/drawing/2014/main" id="{FBE7C74B-C0E4-F609-9AD8-B3A898BB8F4C}"/>
              </a:ext>
            </a:extLst>
          </p:cNvPr>
          <p:cNvSpPr txBox="1"/>
          <p:nvPr/>
        </p:nvSpPr>
        <p:spPr>
          <a:xfrm>
            <a:off x="6370320" y="2331720"/>
            <a:ext cx="5173980" cy="3693319"/>
          </a:xfrm>
          <a:prstGeom prst="rect">
            <a:avLst/>
          </a:prstGeom>
          <a:solidFill>
            <a:srgbClr val="FFFDF9">
              <a:alpha val="59601"/>
            </a:srgbClr>
          </a:solidFill>
          <a:ln>
            <a:solidFill>
              <a:schemeClr val="accent2"/>
            </a:solidFill>
          </a:ln>
        </p:spPr>
        <p:txBody>
          <a:bodyPr wrap="square" rtlCol="0">
            <a:spAutoFit/>
          </a:bodyPr>
          <a:lstStyle/>
          <a:p>
            <a:r>
              <a:rPr lang="en-US" dirty="0"/>
              <a:t>Data health </a:t>
            </a:r>
            <a:r>
              <a:rPr lang="en-US" dirty="0">
                <a:solidFill>
                  <a:schemeClr val="accent1">
                    <a:lumMod val="50000"/>
                  </a:schemeClr>
                </a:solidFill>
              </a:rPr>
              <a:t>controls</a:t>
            </a:r>
            <a:r>
              <a:rPr lang="en-US" dirty="0"/>
              <a:t> help you analyze and track your health management of Purview content.</a:t>
            </a:r>
          </a:p>
          <a:p>
            <a:endParaRPr lang="en-US" dirty="0"/>
          </a:p>
          <a:p>
            <a:r>
              <a:rPr lang="en-US" dirty="0"/>
              <a:t>Track your journey to complete data governance by monitoring your governance health, and use the provided health controls to track your progress.</a:t>
            </a:r>
          </a:p>
          <a:p>
            <a:endParaRPr lang="en-US" dirty="0"/>
          </a:p>
          <a:p>
            <a:r>
              <a:rPr lang="en-US" dirty="0"/>
              <a:t>Data health controls are specific measures, processes, and tools that you implement to monitor, maintain, and improve the quality, security, and overall health of your organization's data.</a:t>
            </a:r>
          </a:p>
        </p:txBody>
      </p:sp>
      <p:sp>
        <p:nvSpPr>
          <p:cNvPr id="4" name="TextBox 3">
            <a:extLst>
              <a:ext uri="{FF2B5EF4-FFF2-40B4-BE49-F238E27FC236}">
                <a16:creationId xmlns:a16="http://schemas.microsoft.com/office/drawing/2014/main" id="{FC1E6CE6-5D8A-F196-D543-FE4652F4C454}"/>
              </a:ext>
            </a:extLst>
          </p:cNvPr>
          <p:cNvSpPr txBox="1"/>
          <p:nvPr/>
        </p:nvSpPr>
        <p:spPr>
          <a:xfrm>
            <a:off x="288532" y="322909"/>
            <a:ext cx="2784352" cy="369332"/>
          </a:xfrm>
          <a:prstGeom prst="rect">
            <a:avLst/>
          </a:prstGeom>
          <a:noFill/>
        </p:spPr>
        <p:txBody>
          <a:bodyPr wrap="none" rtlCol="0">
            <a:spAutoFit/>
          </a:bodyPr>
          <a:lstStyle/>
          <a:p>
            <a:r>
              <a:rPr lang="en-US" b="1" dirty="0"/>
              <a:t>Controls – reports – 2 of 2</a:t>
            </a:r>
            <a:endParaRPr lang="en-US" b="1" dirty="0">
              <a:solidFill>
                <a:schemeClr val="accent1">
                  <a:lumMod val="50000"/>
                </a:schemeClr>
              </a:solidFill>
            </a:endParaRPr>
          </a:p>
        </p:txBody>
      </p:sp>
    </p:spTree>
    <p:extLst>
      <p:ext uri="{BB962C8B-B14F-4D97-AF65-F5344CB8AC3E}">
        <p14:creationId xmlns:p14="http://schemas.microsoft.com/office/powerpoint/2010/main" val="264555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E3664-D5A8-B15D-55B7-894A549FB42F}"/>
              </a:ext>
            </a:extLst>
          </p:cNvPr>
          <p:cNvSpPr txBox="1"/>
          <p:nvPr/>
        </p:nvSpPr>
        <p:spPr>
          <a:xfrm>
            <a:off x="6575323" y="2924035"/>
            <a:ext cx="2608471" cy="830997"/>
          </a:xfrm>
          <a:prstGeom prst="rect">
            <a:avLst/>
          </a:prstGeom>
          <a:noFill/>
        </p:spPr>
        <p:txBody>
          <a:bodyPr wrap="none" rtlCol="0">
            <a:spAutoFit/>
          </a:bodyPr>
          <a:lstStyle/>
          <a:p>
            <a:r>
              <a:rPr lang="en-US" sz="2400" b="1" dirty="0"/>
              <a:t>Discovery</a:t>
            </a:r>
          </a:p>
          <a:p>
            <a:r>
              <a:rPr lang="en-US" sz="2400" b="1" dirty="0">
                <a:solidFill>
                  <a:schemeClr val="accent1">
                    <a:lumMod val="50000"/>
                  </a:schemeClr>
                </a:solidFill>
              </a:rPr>
              <a:t>Search capabilities</a:t>
            </a:r>
          </a:p>
        </p:txBody>
      </p:sp>
    </p:spTree>
    <p:extLst>
      <p:ext uri="{BB962C8B-B14F-4D97-AF65-F5344CB8AC3E}">
        <p14:creationId xmlns:p14="http://schemas.microsoft.com/office/powerpoint/2010/main" val="3818176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701B19-E5B5-C24C-42AC-3B8029CCAFF5}"/>
              </a:ext>
            </a:extLst>
          </p:cNvPr>
          <p:cNvPicPr>
            <a:picLocks noChangeAspect="1"/>
          </p:cNvPicPr>
          <p:nvPr/>
        </p:nvPicPr>
        <p:blipFill>
          <a:blip r:embed="rId2"/>
          <a:stretch>
            <a:fillRect/>
          </a:stretch>
        </p:blipFill>
        <p:spPr>
          <a:xfrm>
            <a:off x="181852" y="1828800"/>
            <a:ext cx="7772400" cy="3200399"/>
          </a:xfrm>
          <a:prstGeom prst="rect">
            <a:avLst/>
          </a:prstGeom>
        </p:spPr>
      </p:pic>
      <p:sp>
        <p:nvSpPr>
          <p:cNvPr id="3" name="TextBox 2">
            <a:extLst>
              <a:ext uri="{FF2B5EF4-FFF2-40B4-BE49-F238E27FC236}">
                <a16:creationId xmlns:a16="http://schemas.microsoft.com/office/drawing/2014/main" id="{37FBBC99-6854-7A88-D309-73A6AC5EBE6D}"/>
              </a:ext>
            </a:extLst>
          </p:cNvPr>
          <p:cNvSpPr txBox="1"/>
          <p:nvPr/>
        </p:nvSpPr>
        <p:spPr>
          <a:xfrm>
            <a:off x="288532" y="322909"/>
            <a:ext cx="3147336" cy="369332"/>
          </a:xfrm>
          <a:prstGeom prst="rect">
            <a:avLst/>
          </a:prstGeom>
          <a:noFill/>
        </p:spPr>
        <p:txBody>
          <a:bodyPr wrap="none" rtlCol="0">
            <a:spAutoFit/>
          </a:bodyPr>
          <a:lstStyle/>
          <a:p>
            <a:r>
              <a:rPr lang="en-US" b="1" dirty="0"/>
              <a:t>Controls – adjustment – 1 of 4</a:t>
            </a:r>
            <a:endParaRPr lang="en-US" b="1" dirty="0">
              <a:solidFill>
                <a:schemeClr val="accent1">
                  <a:lumMod val="50000"/>
                </a:schemeClr>
              </a:solidFill>
            </a:endParaRPr>
          </a:p>
        </p:txBody>
      </p:sp>
      <p:sp>
        <p:nvSpPr>
          <p:cNvPr id="4" name="Oval 3">
            <a:extLst>
              <a:ext uri="{FF2B5EF4-FFF2-40B4-BE49-F238E27FC236}">
                <a16:creationId xmlns:a16="http://schemas.microsoft.com/office/drawing/2014/main" id="{2CAE557A-D8CF-1DC4-F71F-1574393BA58B}"/>
              </a:ext>
            </a:extLst>
          </p:cNvPr>
          <p:cNvSpPr/>
          <p:nvPr/>
        </p:nvSpPr>
        <p:spPr>
          <a:xfrm>
            <a:off x="7414260" y="1958340"/>
            <a:ext cx="289559" cy="28194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D5D22B9-FFBB-409A-EC01-A9D777D9BDAC}"/>
              </a:ext>
            </a:extLst>
          </p:cNvPr>
          <p:cNvSpPr txBox="1"/>
          <p:nvPr/>
        </p:nvSpPr>
        <p:spPr>
          <a:xfrm>
            <a:off x="6836168" y="2545674"/>
            <a:ext cx="5173980" cy="2585323"/>
          </a:xfrm>
          <a:prstGeom prst="rect">
            <a:avLst/>
          </a:prstGeom>
          <a:solidFill>
            <a:srgbClr val="FFFDF9">
              <a:alpha val="59601"/>
            </a:srgbClr>
          </a:solidFill>
          <a:ln>
            <a:solidFill>
              <a:schemeClr val="accent2"/>
            </a:solidFill>
          </a:ln>
        </p:spPr>
        <p:txBody>
          <a:bodyPr wrap="square" rtlCol="0">
            <a:spAutoFit/>
          </a:bodyPr>
          <a:lstStyle/>
          <a:p>
            <a:r>
              <a:rPr lang="en-US" dirty="0"/>
              <a:t>You can not create your Data health </a:t>
            </a:r>
            <a:r>
              <a:rPr lang="en-US" dirty="0">
                <a:solidFill>
                  <a:schemeClr val="accent1">
                    <a:lumMod val="50000"/>
                  </a:schemeClr>
                </a:solidFill>
              </a:rPr>
              <a:t>controls</a:t>
            </a:r>
            <a:r>
              <a:rPr lang="en-US" dirty="0"/>
              <a:t> as of now, but you can adjust the “limits” for the supplied </a:t>
            </a:r>
            <a:r>
              <a:rPr lang="en-US" dirty="0">
                <a:solidFill>
                  <a:schemeClr val="accent1">
                    <a:lumMod val="50000"/>
                  </a:schemeClr>
                </a:solidFill>
              </a:rPr>
              <a:t>controls</a:t>
            </a:r>
            <a:r>
              <a:rPr lang="en-US" dirty="0"/>
              <a:t>.</a:t>
            </a:r>
          </a:p>
          <a:p>
            <a:endParaRPr lang="en-US" dirty="0"/>
          </a:p>
          <a:p>
            <a:r>
              <a:rPr lang="en-US" dirty="0"/>
              <a:t>Click the </a:t>
            </a:r>
            <a:r>
              <a:rPr lang="en-US" dirty="0">
                <a:solidFill>
                  <a:schemeClr val="accent1">
                    <a:lumMod val="50000"/>
                  </a:schemeClr>
                </a:solidFill>
              </a:rPr>
              <a:t>control</a:t>
            </a:r>
            <a:r>
              <a:rPr lang="en-US" dirty="0"/>
              <a:t> you would like to adjust and on the details screen click the </a:t>
            </a:r>
            <a:r>
              <a:rPr lang="en-US" u="sng" dirty="0"/>
              <a:t>pencil</a:t>
            </a:r>
            <a:r>
              <a:rPr lang="en-US" dirty="0"/>
              <a:t>. You can also find this </a:t>
            </a:r>
            <a:r>
              <a:rPr lang="en-US" u="sng" dirty="0"/>
              <a:t>pencil</a:t>
            </a:r>
            <a:r>
              <a:rPr lang="en-US" dirty="0"/>
              <a:t> on the overview screen besides the different </a:t>
            </a:r>
            <a:r>
              <a:rPr lang="en-US" dirty="0">
                <a:solidFill>
                  <a:schemeClr val="accent1">
                    <a:lumMod val="50000"/>
                  </a:schemeClr>
                </a:solidFill>
              </a:rPr>
              <a:t>controls</a:t>
            </a:r>
            <a:r>
              <a:rPr lang="en-US" dirty="0"/>
              <a:t>. </a:t>
            </a:r>
          </a:p>
          <a:p>
            <a:endParaRPr lang="en-US" dirty="0"/>
          </a:p>
        </p:txBody>
      </p:sp>
    </p:spTree>
    <p:extLst>
      <p:ext uri="{BB962C8B-B14F-4D97-AF65-F5344CB8AC3E}">
        <p14:creationId xmlns:p14="http://schemas.microsoft.com/office/powerpoint/2010/main" val="3750152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7C154D-A69D-BD16-2F98-9FED619D0F86}"/>
              </a:ext>
            </a:extLst>
          </p:cNvPr>
          <p:cNvPicPr>
            <a:picLocks noChangeAspect="1"/>
          </p:cNvPicPr>
          <p:nvPr/>
        </p:nvPicPr>
        <p:blipFill>
          <a:blip r:embed="rId2"/>
          <a:stretch>
            <a:fillRect/>
          </a:stretch>
        </p:blipFill>
        <p:spPr>
          <a:xfrm>
            <a:off x="181852" y="1828800"/>
            <a:ext cx="7772400" cy="3200399"/>
          </a:xfrm>
          <a:prstGeom prst="rect">
            <a:avLst/>
          </a:prstGeom>
        </p:spPr>
      </p:pic>
      <p:sp>
        <p:nvSpPr>
          <p:cNvPr id="3" name="TextBox 2">
            <a:extLst>
              <a:ext uri="{FF2B5EF4-FFF2-40B4-BE49-F238E27FC236}">
                <a16:creationId xmlns:a16="http://schemas.microsoft.com/office/drawing/2014/main" id="{E525EE81-9AEC-F91F-0D45-CFD9FDBCA6A9}"/>
              </a:ext>
            </a:extLst>
          </p:cNvPr>
          <p:cNvSpPr txBox="1"/>
          <p:nvPr/>
        </p:nvSpPr>
        <p:spPr>
          <a:xfrm>
            <a:off x="288532" y="322909"/>
            <a:ext cx="3180999" cy="369332"/>
          </a:xfrm>
          <a:prstGeom prst="rect">
            <a:avLst/>
          </a:prstGeom>
          <a:noFill/>
        </p:spPr>
        <p:txBody>
          <a:bodyPr wrap="none" rtlCol="0">
            <a:spAutoFit/>
          </a:bodyPr>
          <a:lstStyle/>
          <a:p>
            <a:r>
              <a:rPr lang="en-US" b="1" dirty="0"/>
              <a:t>Controls – adjustment – 2 of 4</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AC63C4DA-B890-0916-BC21-105700456258}"/>
              </a:ext>
            </a:extLst>
          </p:cNvPr>
          <p:cNvSpPr txBox="1"/>
          <p:nvPr/>
        </p:nvSpPr>
        <p:spPr>
          <a:xfrm>
            <a:off x="6836168" y="2545674"/>
            <a:ext cx="5173980" cy="2862322"/>
          </a:xfrm>
          <a:prstGeom prst="rect">
            <a:avLst/>
          </a:prstGeom>
          <a:solidFill>
            <a:srgbClr val="FFFDF9">
              <a:alpha val="59601"/>
            </a:srgbClr>
          </a:solidFill>
          <a:ln>
            <a:solidFill>
              <a:schemeClr val="accent2"/>
            </a:solidFill>
          </a:ln>
        </p:spPr>
        <p:txBody>
          <a:bodyPr wrap="square" rtlCol="0">
            <a:spAutoFit/>
          </a:bodyPr>
          <a:lstStyle/>
          <a:p>
            <a:r>
              <a:rPr lang="en-US" dirty="0"/>
              <a:t>On the details screen of a control, you can change its owner, description and the domains it controls.</a:t>
            </a:r>
          </a:p>
          <a:p>
            <a:endParaRPr lang="en-US" dirty="0"/>
          </a:p>
          <a:p>
            <a:r>
              <a:rPr lang="en-US" dirty="0"/>
              <a:t>Click the </a:t>
            </a:r>
            <a:r>
              <a:rPr lang="en-US" dirty="0">
                <a:solidFill>
                  <a:schemeClr val="accent1">
                    <a:lumMod val="50000"/>
                  </a:schemeClr>
                </a:solidFill>
              </a:rPr>
              <a:t>control</a:t>
            </a:r>
            <a:r>
              <a:rPr lang="en-US" dirty="0"/>
              <a:t> you would like to adjust and, on the details, screen click the </a:t>
            </a:r>
            <a:r>
              <a:rPr lang="en-US" u="sng" dirty="0"/>
              <a:t>pencil</a:t>
            </a:r>
            <a:r>
              <a:rPr lang="en-US" dirty="0"/>
              <a:t>. You can also find this </a:t>
            </a:r>
            <a:r>
              <a:rPr lang="en-US" u="sng" dirty="0"/>
              <a:t>pencil</a:t>
            </a:r>
            <a:r>
              <a:rPr lang="en-US" dirty="0"/>
              <a:t> on the overview screen besides the different </a:t>
            </a:r>
            <a:r>
              <a:rPr lang="en-US" dirty="0">
                <a:solidFill>
                  <a:schemeClr val="accent1">
                    <a:lumMod val="50000"/>
                  </a:schemeClr>
                </a:solidFill>
              </a:rPr>
              <a:t>controls</a:t>
            </a:r>
            <a:r>
              <a:rPr lang="en-US" dirty="0"/>
              <a:t>.</a:t>
            </a:r>
          </a:p>
          <a:p>
            <a:endParaRPr lang="en-US" dirty="0"/>
          </a:p>
          <a:p>
            <a:r>
              <a:rPr lang="en-US" dirty="0"/>
              <a:t>You can also turn a </a:t>
            </a:r>
            <a:r>
              <a:rPr lang="en-US" dirty="0">
                <a:solidFill>
                  <a:schemeClr val="accent1">
                    <a:lumMod val="50000"/>
                  </a:schemeClr>
                </a:solidFill>
              </a:rPr>
              <a:t>contro</a:t>
            </a:r>
            <a:r>
              <a:rPr lang="en-US" dirty="0"/>
              <a:t>l on and off.</a:t>
            </a:r>
          </a:p>
          <a:p>
            <a:endParaRPr lang="en-US" dirty="0"/>
          </a:p>
        </p:txBody>
      </p:sp>
      <p:sp>
        <p:nvSpPr>
          <p:cNvPr id="5" name="Oval 4">
            <a:extLst>
              <a:ext uri="{FF2B5EF4-FFF2-40B4-BE49-F238E27FC236}">
                <a16:creationId xmlns:a16="http://schemas.microsoft.com/office/drawing/2014/main" id="{0E2CC9FF-CAEE-EC6A-7370-400CCC03D477}"/>
              </a:ext>
            </a:extLst>
          </p:cNvPr>
          <p:cNvSpPr/>
          <p:nvPr/>
        </p:nvSpPr>
        <p:spPr>
          <a:xfrm>
            <a:off x="7025640" y="2025907"/>
            <a:ext cx="434340" cy="28194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BFBC60A5-2A75-66DA-CA82-9F5DA44F3FE5}"/>
              </a:ext>
            </a:extLst>
          </p:cNvPr>
          <p:cNvSpPr/>
          <p:nvPr/>
        </p:nvSpPr>
        <p:spPr>
          <a:xfrm rot="15397071">
            <a:off x="6325485" y="3499271"/>
            <a:ext cx="2552640" cy="130742"/>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853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8BAB92-8CE5-44E0-7851-92C9DD245B4E}"/>
              </a:ext>
            </a:extLst>
          </p:cNvPr>
          <p:cNvSpPr txBox="1"/>
          <p:nvPr/>
        </p:nvSpPr>
        <p:spPr>
          <a:xfrm>
            <a:off x="288532" y="322909"/>
            <a:ext cx="3180999" cy="369332"/>
          </a:xfrm>
          <a:prstGeom prst="rect">
            <a:avLst/>
          </a:prstGeom>
          <a:noFill/>
        </p:spPr>
        <p:txBody>
          <a:bodyPr wrap="none" rtlCol="0">
            <a:spAutoFit/>
          </a:bodyPr>
          <a:lstStyle/>
          <a:p>
            <a:r>
              <a:rPr lang="en-US" b="1" dirty="0"/>
              <a:t>Controls – adjustment – 3 of 4</a:t>
            </a:r>
            <a:endParaRPr lang="en-US" b="1" dirty="0">
              <a:solidFill>
                <a:schemeClr val="accent1">
                  <a:lumMod val="50000"/>
                </a:schemeClr>
              </a:solidFill>
            </a:endParaRPr>
          </a:p>
        </p:txBody>
      </p:sp>
      <p:pic>
        <p:nvPicPr>
          <p:cNvPr id="5" name="Picture 4">
            <a:extLst>
              <a:ext uri="{FF2B5EF4-FFF2-40B4-BE49-F238E27FC236}">
                <a16:creationId xmlns:a16="http://schemas.microsoft.com/office/drawing/2014/main" id="{8086FD1E-DD36-0AC1-6A77-4388FE9E8D50}"/>
              </a:ext>
            </a:extLst>
          </p:cNvPr>
          <p:cNvPicPr>
            <a:picLocks noChangeAspect="1"/>
          </p:cNvPicPr>
          <p:nvPr/>
        </p:nvPicPr>
        <p:blipFill>
          <a:blip r:embed="rId2"/>
          <a:stretch>
            <a:fillRect/>
          </a:stretch>
        </p:blipFill>
        <p:spPr>
          <a:xfrm>
            <a:off x="188399" y="1774447"/>
            <a:ext cx="7772400" cy="3200399"/>
          </a:xfrm>
          <a:prstGeom prst="rect">
            <a:avLst/>
          </a:prstGeom>
        </p:spPr>
      </p:pic>
      <p:sp>
        <p:nvSpPr>
          <p:cNvPr id="4" name="TextBox 3">
            <a:extLst>
              <a:ext uri="{FF2B5EF4-FFF2-40B4-BE49-F238E27FC236}">
                <a16:creationId xmlns:a16="http://schemas.microsoft.com/office/drawing/2014/main" id="{9DB67D35-BB4F-4D16-C7E4-ED8436D8AB02}"/>
              </a:ext>
            </a:extLst>
          </p:cNvPr>
          <p:cNvSpPr txBox="1"/>
          <p:nvPr/>
        </p:nvSpPr>
        <p:spPr>
          <a:xfrm>
            <a:off x="6829621" y="2940307"/>
            <a:ext cx="5173980" cy="1477328"/>
          </a:xfrm>
          <a:prstGeom prst="rect">
            <a:avLst/>
          </a:prstGeom>
          <a:solidFill>
            <a:srgbClr val="FFFDF9">
              <a:alpha val="59601"/>
            </a:srgbClr>
          </a:solidFill>
          <a:ln>
            <a:solidFill>
              <a:schemeClr val="accent2"/>
            </a:solidFill>
          </a:ln>
        </p:spPr>
        <p:txBody>
          <a:bodyPr wrap="square" rtlCol="0">
            <a:spAutoFit/>
          </a:bodyPr>
          <a:lstStyle/>
          <a:p>
            <a:r>
              <a:rPr lang="en-US" dirty="0"/>
              <a:t>On the Edit control screen, you can adjust the thresholds for the </a:t>
            </a:r>
            <a:r>
              <a:rPr lang="en-US" dirty="0">
                <a:solidFill>
                  <a:schemeClr val="accent1">
                    <a:lumMod val="50000"/>
                  </a:schemeClr>
                </a:solidFill>
              </a:rPr>
              <a:t>control.</a:t>
            </a:r>
          </a:p>
          <a:p>
            <a:endParaRPr lang="en-US" dirty="0">
              <a:solidFill>
                <a:schemeClr val="accent1">
                  <a:lumMod val="50000"/>
                </a:schemeClr>
              </a:solidFill>
            </a:endParaRPr>
          </a:p>
          <a:p>
            <a:r>
              <a:rPr lang="en-US" dirty="0"/>
              <a:t>You can make an </a:t>
            </a:r>
            <a:r>
              <a:rPr lang="en-US" u="sng" dirty="0"/>
              <a:t>“if then else” </a:t>
            </a:r>
            <a:r>
              <a:rPr lang="en-US" dirty="0"/>
              <a:t>statement by adding </a:t>
            </a:r>
            <a:r>
              <a:rPr lang="en-US" u="sng" dirty="0"/>
              <a:t>New thresholds </a:t>
            </a:r>
          </a:p>
        </p:txBody>
      </p:sp>
      <p:sp>
        <p:nvSpPr>
          <p:cNvPr id="6" name="Oval 5">
            <a:extLst>
              <a:ext uri="{FF2B5EF4-FFF2-40B4-BE49-F238E27FC236}">
                <a16:creationId xmlns:a16="http://schemas.microsoft.com/office/drawing/2014/main" id="{E123B56B-B5D2-7F91-01AA-F5E0EF77CEE9}"/>
              </a:ext>
            </a:extLst>
          </p:cNvPr>
          <p:cNvSpPr/>
          <p:nvPr/>
        </p:nvSpPr>
        <p:spPr>
          <a:xfrm>
            <a:off x="1813559" y="2940307"/>
            <a:ext cx="973259" cy="28194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39945767-3A47-AA5D-6839-C5580CD866E5}"/>
              </a:ext>
            </a:extLst>
          </p:cNvPr>
          <p:cNvSpPr/>
          <p:nvPr/>
        </p:nvSpPr>
        <p:spPr>
          <a:xfrm rot="11292794" flipV="1">
            <a:off x="2765768" y="3442987"/>
            <a:ext cx="5905569" cy="129323"/>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2A9A29-1FEC-EC87-0374-5378976BC8D3}"/>
              </a:ext>
            </a:extLst>
          </p:cNvPr>
          <p:cNvSpPr/>
          <p:nvPr/>
        </p:nvSpPr>
        <p:spPr>
          <a:xfrm>
            <a:off x="1879031" y="3222247"/>
            <a:ext cx="3211129" cy="2933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2255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93D9-6F40-3227-6AE1-89E0EC2FBF3E}"/>
              </a:ext>
            </a:extLst>
          </p:cNvPr>
          <p:cNvPicPr>
            <a:picLocks noChangeAspect="1"/>
          </p:cNvPicPr>
          <p:nvPr/>
        </p:nvPicPr>
        <p:blipFill>
          <a:blip r:embed="rId2"/>
          <a:stretch>
            <a:fillRect/>
          </a:stretch>
        </p:blipFill>
        <p:spPr>
          <a:xfrm>
            <a:off x="327660" y="1828800"/>
            <a:ext cx="7772400" cy="3200399"/>
          </a:xfrm>
          <a:prstGeom prst="rect">
            <a:avLst/>
          </a:prstGeom>
        </p:spPr>
      </p:pic>
      <p:sp>
        <p:nvSpPr>
          <p:cNvPr id="4" name="TextBox 3">
            <a:extLst>
              <a:ext uri="{FF2B5EF4-FFF2-40B4-BE49-F238E27FC236}">
                <a16:creationId xmlns:a16="http://schemas.microsoft.com/office/drawing/2014/main" id="{22AD5216-8B69-8496-1291-FE86C3B4FA7C}"/>
              </a:ext>
            </a:extLst>
          </p:cNvPr>
          <p:cNvSpPr txBox="1"/>
          <p:nvPr/>
        </p:nvSpPr>
        <p:spPr>
          <a:xfrm>
            <a:off x="288532" y="322909"/>
            <a:ext cx="3120085" cy="369332"/>
          </a:xfrm>
          <a:prstGeom prst="rect">
            <a:avLst/>
          </a:prstGeom>
          <a:noFill/>
        </p:spPr>
        <p:txBody>
          <a:bodyPr wrap="none" rtlCol="0">
            <a:spAutoFit/>
          </a:bodyPr>
          <a:lstStyle/>
          <a:p>
            <a:r>
              <a:rPr lang="en-US" b="1" dirty="0"/>
              <a:t>Controls – adjustment –4 of 4</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71AAF30A-6C37-C79A-A64D-E6DFE380E01F}"/>
              </a:ext>
            </a:extLst>
          </p:cNvPr>
          <p:cNvSpPr txBox="1"/>
          <p:nvPr/>
        </p:nvSpPr>
        <p:spPr>
          <a:xfrm>
            <a:off x="6766560" y="3185754"/>
            <a:ext cx="5173980" cy="2031325"/>
          </a:xfrm>
          <a:prstGeom prst="rect">
            <a:avLst/>
          </a:prstGeom>
          <a:solidFill>
            <a:srgbClr val="FFFDF9">
              <a:alpha val="59601"/>
            </a:srgbClr>
          </a:solidFill>
          <a:ln>
            <a:solidFill>
              <a:schemeClr val="accent2"/>
            </a:solidFill>
          </a:ln>
        </p:spPr>
        <p:txBody>
          <a:bodyPr wrap="square" rtlCol="0">
            <a:spAutoFit/>
          </a:bodyPr>
          <a:lstStyle/>
          <a:p>
            <a:r>
              <a:rPr lang="en-US" dirty="0"/>
              <a:t>On the Rules screen you can add rules to the threshold.</a:t>
            </a:r>
          </a:p>
          <a:p>
            <a:endParaRPr lang="en-US" dirty="0"/>
          </a:p>
          <a:p>
            <a:r>
              <a:rPr lang="en-US" dirty="0"/>
              <a:t>These rules is taken from the list of build-in rules.</a:t>
            </a:r>
          </a:p>
          <a:p>
            <a:endParaRPr lang="en-US" dirty="0"/>
          </a:p>
          <a:p>
            <a:r>
              <a:rPr lang="en-US" dirty="0"/>
              <a:t>You can also set the severity level of the threshold by clicking on </a:t>
            </a:r>
            <a:r>
              <a:rPr lang="en-US" u="sng" dirty="0"/>
              <a:t>configure severity</a:t>
            </a:r>
            <a:r>
              <a:rPr lang="en-US" dirty="0"/>
              <a:t>.</a:t>
            </a:r>
          </a:p>
        </p:txBody>
      </p:sp>
      <p:pic>
        <p:nvPicPr>
          <p:cNvPr id="6" name="Picture 5">
            <a:extLst>
              <a:ext uri="{FF2B5EF4-FFF2-40B4-BE49-F238E27FC236}">
                <a16:creationId xmlns:a16="http://schemas.microsoft.com/office/drawing/2014/main" id="{12182322-F690-C465-5EDA-BAA1A68F8D85}"/>
              </a:ext>
            </a:extLst>
          </p:cNvPr>
          <p:cNvPicPr>
            <a:picLocks noChangeAspect="1"/>
          </p:cNvPicPr>
          <p:nvPr/>
        </p:nvPicPr>
        <p:blipFill>
          <a:blip r:embed="rId3"/>
          <a:stretch>
            <a:fillRect/>
          </a:stretch>
        </p:blipFill>
        <p:spPr>
          <a:xfrm>
            <a:off x="1655060" y="4124649"/>
            <a:ext cx="4364740" cy="1809100"/>
          </a:xfrm>
          <a:prstGeom prst="rect">
            <a:avLst/>
          </a:prstGeom>
        </p:spPr>
      </p:pic>
      <p:sp>
        <p:nvSpPr>
          <p:cNvPr id="7" name="Right Arrow 6">
            <a:extLst>
              <a:ext uri="{FF2B5EF4-FFF2-40B4-BE49-F238E27FC236}">
                <a16:creationId xmlns:a16="http://schemas.microsoft.com/office/drawing/2014/main" id="{174BA437-F9BC-7CA5-91F4-3A95B95A6DF0}"/>
              </a:ext>
            </a:extLst>
          </p:cNvPr>
          <p:cNvSpPr/>
          <p:nvPr/>
        </p:nvSpPr>
        <p:spPr>
          <a:xfrm rot="12420344" flipV="1">
            <a:off x="2563328" y="3556141"/>
            <a:ext cx="4676145" cy="139095"/>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8AFC3F4B-33E1-B318-4722-2FD4B5DDD7F9}"/>
              </a:ext>
            </a:extLst>
          </p:cNvPr>
          <p:cNvSpPr/>
          <p:nvPr/>
        </p:nvSpPr>
        <p:spPr>
          <a:xfrm rot="4991093">
            <a:off x="1537805" y="3364661"/>
            <a:ext cx="1688548" cy="11117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178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B7D80-F00B-A204-9FE6-21B6839E1AD4}"/>
              </a:ext>
            </a:extLst>
          </p:cNvPr>
          <p:cNvPicPr>
            <a:picLocks noChangeAspect="1"/>
          </p:cNvPicPr>
          <p:nvPr/>
        </p:nvPicPr>
        <p:blipFill>
          <a:blip r:embed="rId2"/>
          <a:stretch>
            <a:fillRect/>
          </a:stretch>
        </p:blipFill>
        <p:spPr>
          <a:xfrm>
            <a:off x="210671" y="1505096"/>
            <a:ext cx="7772400" cy="3847807"/>
          </a:xfrm>
          <a:prstGeom prst="rect">
            <a:avLst/>
          </a:prstGeom>
        </p:spPr>
      </p:pic>
      <p:sp>
        <p:nvSpPr>
          <p:cNvPr id="3" name="TextBox 2">
            <a:extLst>
              <a:ext uri="{FF2B5EF4-FFF2-40B4-BE49-F238E27FC236}">
                <a16:creationId xmlns:a16="http://schemas.microsoft.com/office/drawing/2014/main" id="{502CAB23-AFED-CBBB-E726-E83B558DA10C}"/>
              </a:ext>
            </a:extLst>
          </p:cNvPr>
          <p:cNvSpPr txBox="1"/>
          <p:nvPr/>
        </p:nvSpPr>
        <p:spPr>
          <a:xfrm>
            <a:off x="6911340" y="1996440"/>
            <a:ext cx="4381500" cy="4247317"/>
          </a:xfrm>
          <a:prstGeom prst="rect">
            <a:avLst/>
          </a:prstGeom>
          <a:solidFill>
            <a:srgbClr val="FFFDF9">
              <a:alpha val="60374"/>
            </a:srgbClr>
          </a:solidFill>
          <a:ln>
            <a:solidFill>
              <a:schemeClr val="accent2"/>
            </a:solidFill>
          </a:ln>
        </p:spPr>
        <p:txBody>
          <a:bodyPr wrap="square" rtlCol="0">
            <a:spAutoFit/>
          </a:bodyPr>
          <a:lstStyle/>
          <a:p>
            <a:r>
              <a:rPr lang="en-US" dirty="0"/>
              <a:t>The </a:t>
            </a:r>
            <a:r>
              <a:rPr lang="en-US" b="1" dirty="0"/>
              <a:t>Actions </a:t>
            </a:r>
            <a:r>
              <a:rPr lang="en-US" dirty="0"/>
              <a:t>page displays all health management actions related to catalog metadata, controls, and data quality.</a:t>
            </a:r>
          </a:p>
          <a:p>
            <a:endParaRPr lang="en-US" dirty="0"/>
          </a:p>
          <a:p>
            <a:r>
              <a:rPr lang="en-US" dirty="0"/>
              <a:t>Health management actions give you steps to take to improve data health and governance across your data estate. </a:t>
            </a:r>
          </a:p>
          <a:p>
            <a:endParaRPr lang="en-US" dirty="0"/>
          </a:p>
          <a:p>
            <a:r>
              <a:rPr lang="en-US" dirty="0"/>
              <a:t>These actions correspond to the checks made to calculate a data product's </a:t>
            </a:r>
            <a:r>
              <a:rPr lang="en-US" dirty="0">
                <a:hlinkClick r:id="rId3"/>
              </a:rPr>
              <a:t>data governance health control score</a:t>
            </a:r>
            <a:endParaRPr lang="en-US" dirty="0"/>
          </a:p>
          <a:p>
            <a:endParaRPr lang="en-US" dirty="0"/>
          </a:p>
          <a:p>
            <a:r>
              <a:rPr lang="en-US" dirty="0"/>
              <a:t>Addressing these actions raises your health score and promotes a more useful and discoverable Unified Catalog.</a:t>
            </a:r>
          </a:p>
        </p:txBody>
      </p:sp>
      <p:sp>
        <p:nvSpPr>
          <p:cNvPr id="4" name="TextBox 3">
            <a:extLst>
              <a:ext uri="{FF2B5EF4-FFF2-40B4-BE49-F238E27FC236}">
                <a16:creationId xmlns:a16="http://schemas.microsoft.com/office/drawing/2014/main" id="{EEC0966A-423E-DFDA-634B-BA54B35CD0A7}"/>
              </a:ext>
            </a:extLst>
          </p:cNvPr>
          <p:cNvSpPr txBox="1"/>
          <p:nvPr/>
        </p:nvSpPr>
        <p:spPr>
          <a:xfrm>
            <a:off x="288532" y="322909"/>
            <a:ext cx="2020105" cy="369332"/>
          </a:xfrm>
          <a:prstGeom prst="rect">
            <a:avLst/>
          </a:prstGeom>
          <a:noFill/>
        </p:spPr>
        <p:txBody>
          <a:bodyPr wrap="none" rtlCol="0">
            <a:spAutoFit/>
          </a:bodyPr>
          <a:lstStyle/>
          <a:p>
            <a:r>
              <a:rPr lang="en-US" b="1" dirty="0"/>
              <a:t>Actions - overview</a:t>
            </a:r>
            <a:endParaRPr lang="en-US" b="1" dirty="0">
              <a:solidFill>
                <a:schemeClr val="accent1">
                  <a:lumMod val="50000"/>
                </a:schemeClr>
              </a:solidFill>
            </a:endParaRPr>
          </a:p>
        </p:txBody>
      </p:sp>
    </p:spTree>
    <p:extLst>
      <p:ext uri="{BB962C8B-B14F-4D97-AF65-F5344CB8AC3E}">
        <p14:creationId xmlns:p14="http://schemas.microsoft.com/office/powerpoint/2010/main" val="3390104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C911B-4297-01FC-A822-73A968EDB434}"/>
              </a:ext>
            </a:extLst>
          </p:cNvPr>
          <p:cNvPicPr>
            <a:picLocks noChangeAspect="1"/>
          </p:cNvPicPr>
          <p:nvPr/>
        </p:nvPicPr>
        <p:blipFill>
          <a:blip r:embed="rId2"/>
          <a:stretch>
            <a:fillRect/>
          </a:stretch>
        </p:blipFill>
        <p:spPr>
          <a:xfrm>
            <a:off x="174812" y="1505096"/>
            <a:ext cx="7772400" cy="3847807"/>
          </a:xfrm>
          <a:prstGeom prst="rect">
            <a:avLst/>
          </a:prstGeom>
        </p:spPr>
      </p:pic>
      <p:sp>
        <p:nvSpPr>
          <p:cNvPr id="3" name="TextBox 2">
            <a:extLst>
              <a:ext uri="{FF2B5EF4-FFF2-40B4-BE49-F238E27FC236}">
                <a16:creationId xmlns:a16="http://schemas.microsoft.com/office/drawing/2014/main" id="{A6140AF2-1FA7-5BFF-013F-2CB2E8A992CF}"/>
              </a:ext>
            </a:extLst>
          </p:cNvPr>
          <p:cNvSpPr txBox="1"/>
          <p:nvPr/>
        </p:nvSpPr>
        <p:spPr>
          <a:xfrm>
            <a:off x="7139940" y="2537460"/>
            <a:ext cx="4381500" cy="1200329"/>
          </a:xfrm>
          <a:prstGeom prst="rect">
            <a:avLst/>
          </a:prstGeom>
          <a:solidFill>
            <a:srgbClr val="FFFDF9">
              <a:alpha val="60374"/>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reports</a:t>
            </a:r>
            <a:r>
              <a:rPr lang="en-US" dirty="0"/>
              <a:t> section gives you access to different to embedded Power BI reports documenting the health of mainly the </a:t>
            </a:r>
            <a:r>
              <a:rPr lang="en-US" dirty="0">
                <a:solidFill>
                  <a:schemeClr val="accent1">
                    <a:lumMod val="50000"/>
                  </a:schemeClr>
                </a:solidFill>
              </a:rPr>
              <a:t>Data Map</a:t>
            </a:r>
            <a:r>
              <a:rPr lang="en-US" dirty="0"/>
              <a:t>.</a:t>
            </a:r>
          </a:p>
        </p:txBody>
      </p:sp>
      <p:sp>
        <p:nvSpPr>
          <p:cNvPr id="5" name="TextBox 4">
            <a:extLst>
              <a:ext uri="{FF2B5EF4-FFF2-40B4-BE49-F238E27FC236}">
                <a16:creationId xmlns:a16="http://schemas.microsoft.com/office/drawing/2014/main" id="{CA4B1759-9DC5-4B05-62FF-85F2CC0C52DE}"/>
              </a:ext>
            </a:extLst>
          </p:cNvPr>
          <p:cNvSpPr txBox="1"/>
          <p:nvPr/>
        </p:nvSpPr>
        <p:spPr>
          <a:xfrm>
            <a:off x="288532" y="322909"/>
            <a:ext cx="2049600" cy="369332"/>
          </a:xfrm>
          <a:prstGeom prst="rect">
            <a:avLst/>
          </a:prstGeom>
          <a:noFill/>
        </p:spPr>
        <p:txBody>
          <a:bodyPr wrap="none" rtlCol="0">
            <a:spAutoFit/>
          </a:bodyPr>
          <a:lstStyle/>
          <a:p>
            <a:r>
              <a:rPr lang="en-US" b="1" dirty="0"/>
              <a:t>Reports - overview</a:t>
            </a:r>
            <a:endParaRPr lang="en-US" b="1" dirty="0">
              <a:solidFill>
                <a:schemeClr val="accent1">
                  <a:lumMod val="50000"/>
                </a:schemeClr>
              </a:solidFill>
            </a:endParaRPr>
          </a:p>
        </p:txBody>
      </p:sp>
    </p:spTree>
    <p:extLst>
      <p:ext uri="{BB962C8B-B14F-4D97-AF65-F5344CB8AC3E}">
        <p14:creationId xmlns:p14="http://schemas.microsoft.com/office/powerpoint/2010/main" val="4162734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47FA9-C965-92DB-C9AB-AF24C13701C9}"/>
              </a:ext>
            </a:extLst>
          </p:cNvPr>
          <p:cNvPicPr>
            <a:picLocks noChangeAspect="1"/>
          </p:cNvPicPr>
          <p:nvPr/>
        </p:nvPicPr>
        <p:blipFill>
          <a:blip r:embed="rId2"/>
          <a:stretch>
            <a:fillRect/>
          </a:stretch>
        </p:blipFill>
        <p:spPr>
          <a:xfrm>
            <a:off x="76200" y="1505096"/>
            <a:ext cx="7772400" cy="3847807"/>
          </a:xfrm>
          <a:prstGeom prst="rect">
            <a:avLst/>
          </a:prstGeom>
        </p:spPr>
      </p:pic>
      <p:sp>
        <p:nvSpPr>
          <p:cNvPr id="3" name="TextBox 2">
            <a:extLst>
              <a:ext uri="{FF2B5EF4-FFF2-40B4-BE49-F238E27FC236}">
                <a16:creationId xmlns:a16="http://schemas.microsoft.com/office/drawing/2014/main" id="{160653D2-347F-420B-D744-DD4DDA6CD1E7}"/>
              </a:ext>
            </a:extLst>
          </p:cNvPr>
          <p:cNvSpPr txBox="1"/>
          <p:nvPr/>
        </p:nvSpPr>
        <p:spPr>
          <a:xfrm>
            <a:off x="288532" y="322909"/>
            <a:ext cx="3073085" cy="369332"/>
          </a:xfrm>
          <a:prstGeom prst="rect">
            <a:avLst/>
          </a:prstGeom>
          <a:noFill/>
        </p:spPr>
        <p:txBody>
          <a:bodyPr wrap="none" rtlCol="0">
            <a:spAutoFit/>
          </a:bodyPr>
          <a:lstStyle/>
          <a:p>
            <a:r>
              <a:rPr lang="en-US" b="1" dirty="0"/>
              <a:t>Data observability - overview</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52C1C54-3302-C78B-A616-0D8C0AA71BBC}"/>
              </a:ext>
            </a:extLst>
          </p:cNvPr>
          <p:cNvSpPr txBox="1"/>
          <p:nvPr/>
        </p:nvSpPr>
        <p:spPr>
          <a:xfrm>
            <a:off x="7139940" y="2537460"/>
            <a:ext cx="4381500" cy="646331"/>
          </a:xfrm>
          <a:prstGeom prst="rect">
            <a:avLst/>
          </a:prstGeom>
          <a:solidFill>
            <a:srgbClr val="FFFDF9">
              <a:alpha val="60374"/>
            </a:srgbClr>
          </a:solidFill>
          <a:ln>
            <a:solidFill>
              <a:schemeClr val="accent2"/>
            </a:solidFill>
          </a:ln>
        </p:spPr>
        <p:txBody>
          <a:bodyPr wrap="square" rtlCol="0">
            <a:spAutoFit/>
          </a:bodyPr>
          <a:lstStyle/>
          <a:p>
            <a:r>
              <a:rPr lang="en-US" dirty="0"/>
              <a:t>This screen shows the different data observability reports.</a:t>
            </a:r>
          </a:p>
        </p:txBody>
      </p:sp>
    </p:spTree>
    <p:extLst>
      <p:ext uri="{BB962C8B-B14F-4D97-AF65-F5344CB8AC3E}">
        <p14:creationId xmlns:p14="http://schemas.microsoft.com/office/powerpoint/2010/main" val="82232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4E943B-250E-F4ED-9B95-16C7CB82EEEB}"/>
              </a:ext>
            </a:extLst>
          </p:cNvPr>
          <p:cNvPicPr>
            <a:picLocks noChangeAspect="1"/>
          </p:cNvPicPr>
          <p:nvPr/>
        </p:nvPicPr>
        <p:blipFill>
          <a:blip r:embed="rId2"/>
          <a:stretch>
            <a:fillRect/>
          </a:stretch>
        </p:blipFill>
        <p:spPr>
          <a:xfrm>
            <a:off x="165847" y="1505096"/>
            <a:ext cx="7772400" cy="3847807"/>
          </a:xfrm>
          <a:prstGeom prst="rect">
            <a:avLst/>
          </a:prstGeom>
        </p:spPr>
      </p:pic>
    </p:spTree>
    <p:extLst>
      <p:ext uri="{BB962C8B-B14F-4D97-AF65-F5344CB8AC3E}">
        <p14:creationId xmlns:p14="http://schemas.microsoft.com/office/powerpoint/2010/main" val="1648370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6CEE9-50BF-A0DB-D5F3-6B666247A592}"/>
              </a:ext>
            </a:extLst>
          </p:cNvPr>
          <p:cNvPicPr>
            <a:picLocks noChangeAspect="1"/>
          </p:cNvPicPr>
          <p:nvPr/>
        </p:nvPicPr>
        <p:blipFill>
          <a:blip r:embed="rId2"/>
          <a:stretch>
            <a:fillRect/>
          </a:stretch>
        </p:blipFill>
        <p:spPr>
          <a:xfrm>
            <a:off x="121024" y="1505096"/>
            <a:ext cx="7772400" cy="3847807"/>
          </a:xfrm>
          <a:prstGeom prst="rect">
            <a:avLst/>
          </a:prstGeom>
        </p:spPr>
      </p:pic>
    </p:spTree>
    <p:extLst>
      <p:ext uri="{BB962C8B-B14F-4D97-AF65-F5344CB8AC3E}">
        <p14:creationId xmlns:p14="http://schemas.microsoft.com/office/powerpoint/2010/main" val="1322040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248A6-F074-6157-1C8A-B23B2AF51A72}"/>
              </a:ext>
            </a:extLst>
          </p:cNvPr>
          <p:cNvSpPr txBox="1"/>
          <p:nvPr/>
        </p:nvSpPr>
        <p:spPr>
          <a:xfrm>
            <a:off x="5774076" y="3174715"/>
            <a:ext cx="906530" cy="369332"/>
          </a:xfrm>
          <a:prstGeom prst="rect">
            <a:avLst/>
          </a:prstGeom>
          <a:noFill/>
        </p:spPr>
        <p:txBody>
          <a:bodyPr wrap="none" rtlCol="0">
            <a:spAutoFit/>
          </a:bodyPr>
          <a:lstStyle/>
          <a:p>
            <a:r>
              <a:rPr lang="en-US" dirty="0"/>
              <a:t>Policies</a:t>
            </a:r>
          </a:p>
        </p:txBody>
      </p:sp>
    </p:spTree>
    <p:extLst>
      <p:ext uri="{BB962C8B-B14F-4D97-AF65-F5344CB8AC3E}">
        <p14:creationId xmlns:p14="http://schemas.microsoft.com/office/powerpoint/2010/main" val="28757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5884F-2BE9-4682-4596-1195878D6EDD}"/>
              </a:ext>
            </a:extLst>
          </p:cNvPr>
          <p:cNvPicPr>
            <a:picLocks noChangeAspect="1"/>
          </p:cNvPicPr>
          <p:nvPr/>
        </p:nvPicPr>
        <p:blipFill>
          <a:blip r:embed="rId2"/>
          <a:stretch>
            <a:fillRect/>
          </a:stretch>
        </p:blipFill>
        <p:spPr>
          <a:xfrm>
            <a:off x="405714" y="1540028"/>
            <a:ext cx="7772400" cy="3975652"/>
          </a:xfrm>
          <a:prstGeom prst="rect">
            <a:avLst/>
          </a:prstGeom>
        </p:spPr>
      </p:pic>
      <p:sp>
        <p:nvSpPr>
          <p:cNvPr id="3" name="TextBox 2">
            <a:extLst>
              <a:ext uri="{FF2B5EF4-FFF2-40B4-BE49-F238E27FC236}">
                <a16:creationId xmlns:a16="http://schemas.microsoft.com/office/drawing/2014/main" id="{0CBC6170-D042-9AC6-65F5-B7DA0E197D02}"/>
              </a:ext>
            </a:extLst>
          </p:cNvPr>
          <p:cNvSpPr txBox="1"/>
          <p:nvPr/>
        </p:nvSpPr>
        <p:spPr>
          <a:xfrm>
            <a:off x="344490" y="443821"/>
            <a:ext cx="2830455" cy="369332"/>
          </a:xfrm>
          <a:prstGeom prst="rect">
            <a:avLst/>
          </a:prstGeom>
          <a:noFill/>
        </p:spPr>
        <p:txBody>
          <a:bodyPr wrap="none" rtlCol="0">
            <a:spAutoFit/>
          </a:bodyPr>
          <a:lstStyle/>
          <a:p>
            <a:r>
              <a:rPr lang="en-US" b="1" dirty="0"/>
              <a:t>Discovery – data products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F5DD2318-3AF0-EBFC-9070-A323B6F3B560}"/>
              </a:ext>
            </a:extLst>
          </p:cNvPr>
          <p:cNvSpPr txBox="1"/>
          <p:nvPr/>
        </p:nvSpPr>
        <p:spPr>
          <a:xfrm>
            <a:off x="7307640" y="2017726"/>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Here you can search your data products.</a:t>
            </a:r>
          </a:p>
          <a:p>
            <a:endParaRPr lang="en-US" dirty="0"/>
          </a:p>
          <a:p>
            <a:r>
              <a:rPr lang="en-US" dirty="0"/>
              <a:t>This can either be done using words,</a:t>
            </a:r>
          </a:p>
          <a:p>
            <a:r>
              <a:rPr lang="en-US" dirty="0"/>
              <a:t>clicking a published governance domain or</a:t>
            </a:r>
          </a:p>
          <a:p>
            <a:r>
              <a:rPr lang="en-US" dirty="0"/>
              <a:t>using natural language.</a:t>
            </a:r>
          </a:p>
          <a:p>
            <a:endParaRPr lang="en-US" dirty="0"/>
          </a:p>
          <a:p>
            <a:r>
              <a:rPr lang="en-US" dirty="0"/>
              <a:t>To use natural language, you need to click here.</a:t>
            </a:r>
          </a:p>
          <a:p>
            <a:endParaRPr lang="en-US" dirty="0"/>
          </a:p>
          <a:p>
            <a:r>
              <a:rPr lang="en-US" dirty="0"/>
              <a:t>Clicking a governance domain brings you to the data products in the domain.</a:t>
            </a:r>
          </a:p>
        </p:txBody>
      </p:sp>
      <p:sp>
        <p:nvSpPr>
          <p:cNvPr id="5" name="Right Arrow 4">
            <a:extLst>
              <a:ext uri="{FF2B5EF4-FFF2-40B4-BE49-F238E27FC236}">
                <a16:creationId xmlns:a16="http://schemas.microsoft.com/office/drawing/2014/main" id="{F1F6898E-0365-93E3-A770-8129AF7E55E7}"/>
              </a:ext>
            </a:extLst>
          </p:cNvPr>
          <p:cNvSpPr/>
          <p:nvPr/>
        </p:nvSpPr>
        <p:spPr>
          <a:xfrm rot="14242807">
            <a:off x="5952901" y="3226216"/>
            <a:ext cx="1849337" cy="142639"/>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6341A11-A470-A122-63B0-5B03D97A5838}"/>
              </a:ext>
            </a:extLst>
          </p:cNvPr>
          <p:cNvSpPr/>
          <p:nvPr/>
        </p:nvSpPr>
        <p:spPr>
          <a:xfrm>
            <a:off x="405714" y="2335876"/>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41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25F23-2E4D-9E41-6B19-7A0E643F5F59}"/>
              </a:ext>
            </a:extLst>
          </p:cNvPr>
          <p:cNvPicPr>
            <a:picLocks noChangeAspect="1"/>
          </p:cNvPicPr>
          <p:nvPr/>
        </p:nvPicPr>
        <p:blipFill>
          <a:blip r:embed="rId2"/>
          <a:stretch>
            <a:fillRect/>
          </a:stretch>
        </p:blipFill>
        <p:spPr>
          <a:xfrm>
            <a:off x="405714" y="1441174"/>
            <a:ext cx="7772400" cy="3975652"/>
          </a:xfrm>
          <a:prstGeom prst="rect">
            <a:avLst/>
          </a:prstGeom>
        </p:spPr>
      </p:pic>
      <p:sp>
        <p:nvSpPr>
          <p:cNvPr id="2" name="Oval 1">
            <a:extLst>
              <a:ext uri="{FF2B5EF4-FFF2-40B4-BE49-F238E27FC236}">
                <a16:creationId xmlns:a16="http://schemas.microsoft.com/office/drawing/2014/main" id="{43E6A744-54D3-66B3-5447-FD06F624278B}"/>
              </a:ext>
            </a:extLst>
          </p:cNvPr>
          <p:cNvSpPr/>
          <p:nvPr/>
        </p:nvSpPr>
        <p:spPr>
          <a:xfrm>
            <a:off x="405714" y="2252749"/>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564C612-F79C-DF59-15E8-E6F1C7138C90}"/>
              </a:ext>
            </a:extLst>
          </p:cNvPr>
          <p:cNvSpPr txBox="1"/>
          <p:nvPr/>
        </p:nvSpPr>
        <p:spPr>
          <a:xfrm>
            <a:off x="7307640" y="2017726"/>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When using natural language for your search, you formulate in your words what it is your looking for.</a:t>
            </a:r>
          </a:p>
          <a:p>
            <a:endParaRPr lang="en-US" dirty="0"/>
          </a:p>
          <a:p>
            <a:r>
              <a:rPr lang="en-US" dirty="0"/>
              <a:t>So, instead how having an idea about what a data product might be called you instead write what it is you are really looking for.</a:t>
            </a:r>
          </a:p>
          <a:p>
            <a:endParaRPr lang="en-US" dirty="0"/>
          </a:p>
          <a:p>
            <a:r>
              <a:rPr lang="en-US" dirty="0"/>
              <a:t>Example (as shown):</a:t>
            </a:r>
            <a:br>
              <a:rPr lang="en-US" dirty="0"/>
            </a:br>
            <a:r>
              <a:rPr lang="en-US" i="1" dirty="0">
                <a:solidFill>
                  <a:schemeClr val="accent1">
                    <a:lumMod val="50000"/>
                  </a:schemeClr>
                </a:solidFill>
              </a:rPr>
              <a:t>I need three years of revenue data from the finance department to analyze sales trends.</a:t>
            </a:r>
          </a:p>
        </p:txBody>
      </p:sp>
      <p:sp>
        <p:nvSpPr>
          <p:cNvPr id="5" name="Right Arrow 4">
            <a:extLst>
              <a:ext uri="{FF2B5EF4-FFF2-40B4-BE49-F238E27FC236}">
                <a16:creationId xmlns:a16="http://schemas.microsoft.com/office/drawing/2014/main" id="{0DFF49B0-C259-2017-3530-6332EFD7CCD2}"/>
              </a:ext>
            </a:extLst>
          </p:cNvPr>
          <p:cNvSpPr/>
          <p:nvPr/>
        </p:nvSpPr>
        <p:spPr>
          <a:xfrm rot="11694641">
            <a:off x="5471087" y="2608811"/>
            <a:ext cx="1849337" cy="142639"/>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7AC2F1-FE8A-C13A-6572-821091E89E14}"/>
              </a:ext>
            </a:extLst>
          </p:cNvPr>
          <p:cNvSpPr txBox="1"/>
          <p:nvPr/>
        </p:nvSpPr>
        <p:spPr>
          <a:xfrm>
            <a:off x="344490" y="443821"/>
            <a:ext cx="4681794" cy="369332"/>
          </a:xfrm>
          <a:prstGeom prst="rect">
            <a:avLst/>
          </a:prstGeom>
          <a:noFill/>
        </p:spPr>
        <p:txBody>
          <a:bodyPr wrap="none" rtlCol="0">
            <a:spAutoFit/>
          </a:bodyPr>
          <a:lstStyle/>
          <a:p>
            <a:r>
              <a:rPr lang="en-US" b="1" dirty="0"/>
              <a:t>Discovery – data products – natural language</a:t>
            </a:r>
            <a:endParaRPr lang="en-US" b="1" dirty="0">
              <a:solidFill>
                <a:schemeClr val="accent1">
                  <a:lumMod val="50000"/>
                </a:schemeClr>
              </a:solidFill>
            </a:endParaRPr>
          </a:p>
        </p:txBody>
      </p:sp>
    </p:spTree>
    <p:extLst>
      <p:ext uri="{BB962C8B-B14F-4D97-AF65-F5344CB8AC3E}">
        <p14:creationId xmlns:p14="http://schemas.microsoft.com/office/powerpoint/2010/main" val="102741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66AEC1-C6AA-FD56-0122-3B852B464530}"/>
              </a:ext>
            </a:extLst>
          </p:cNvPr>
          <p:cNvPicPr>
            <a:picLocks noChangeAspect="1"/>
          </p:cNvPicPr>
          <p:nvPr/>
        </p:nvPicPr>
        <p:blipFill>
          <a:blip r:embed="rId2"/>
          <a:stretch>
            <a:fillRect/>
          </a:stretch>
        </p:blipFill>
        <p:spPr>
          <a:xfrm>
            <a:off x="348049" y="1375271"/>
            <a:ext cx="7772400" cy="3975652"/>
          </a:xfrm>
          <a:prstGeom prst="rect">
            <a:avLst/>
          </a:prstGeom>
        </p:spPr>
      </p:pic>
      <p:sp>
        <p:nvSpPr>
          <p:cNvPr id="3" name="TextBox 2">
            <a:extLst>
              <a:ext uri="{FF2B5EF4-FFF2-40B4-BE49-F238E27FC236}">
                <a16:creationId xmlns:a16="http://schemas.microsoft.com/office/drawing/2014/main" id="{EF8724FC-CAFC-F6DE-48C9-42F6AD884812}"/>
              </a:ext>
            </a:extLst>
          </p:cNvPr>
          <p:cNvSpPr txBox="1"/>
          <p:nvPr/>
        </p:nvSpPr>
        <p:spPr>
          <a:xfrm>
            <a:off x="7307640" y="2017726"/>
            <a:ext cx="4478645" cy="4247317"/>
          </a:xfrm>
          <a:prstGeom prst="rect">
            <a:avLst/>
          </a:prstGeom>
          <a:solidFill>
            <a:srgbClr val="FFFDF9">
              <a:alpha val="66000"/>
            </a:srgbClr>
          </a:solidFill>
          <a:ln>
            <a:solidFill>
              <a:schemeClr val="accent2"/>
            </a:solidFill>
          </a:ln>
        </p:spPr>
        <p:txBody>
          <a:bodyPr wrap="square" rtlCol="0">
            <a:spAutoFit/>
          </a:bodyPr>
          <a:lstStyle/>
          <a:p>
            <a:r>
              <a:rPr lang="en-US" dirty="0"/>
              <a:t>The search for </a:t>
            </a:r>
            <a:r>
              <a:rPr lang="en-US" b="1" dirty="0">
                <a:solidFill>
                  <a:schemeClr val="accent1">
                    <a:lumMod val="50000"/>
                  </a:schemeClr>
                </a:solidFill>
              </a:rPr>
              <a:t>data assets </a:t>
            </a:r>
            <a:r>
              <a:rPr lang="en-US" dirty="0"/>
              <a:t>is also located in the discovery menu under </a:t>
            </a:r>
            <a:r>
              <a:rPr lang="en-US" b="1" dirty="0">
                <a:solidFill>
                  <a:schemeClr val="accent1">
                    <a:lumMod val="50000"/>
                  </a:schemeClr>
                </a:solidFill>
              </a:rPr>
              <a:t>Unified catalog</a:t>
            </a:r>
            <a:r>
              <a:rPr lang="en-US" dirty="0"/>
              <a:t>.</a:t>
            </a:r>
          </a:p>
          <a:p>
            <a:endParaRPr lang="en-US" dirty="0"/>
          </a:p>
          <a:p>
            <a:r>
              <a:rPr lang="en-US" dirty="0"/>
              <a:t>Here you search using words.</a:t>
            </a:r>
          </a:p>
          <a:p>
            <a:endParaRPr lang="en-US" i="1" dirty="0">
              <a:solidFill>
                <a:schemeClr val="accent1">
                  <a:lumMod val="50000"/>
                </a:schemeClr>
              </a:solidFill>
            </a:endParaRPr>
          </a:p>
          <a:p>
            <a:r>
              <a:rPr lang="en-US" dirty="0"/>
              <a:t>You can also click the </a:t>
            </a:r>
            <a:r>
              <a:rPr lang="en-US" i="1" dirty="0">
                <a:solidFill>
                  <a:schemeClr val="accent1">
                    <a:lumMod val="50000"/>
                  </a:schemeClr>
                </a:solidFill>
              </a:rPr>
              <a:t>explore </a:t>
            </a:r>
            <a:r>
              <a:rPr lang="en-US" dirty="0"/>
              <a:t>options where you can find assets related to one the following option</a:t>
            </a:r>
          </a:p>
          <a:p>
            <a:pPr marL="285750" indent="-285750">
              <a:buFont typeface="Arial" panose="020B0604020202020204" pitchFamily="34" charset="0"/>
              <a:buChar char="•"/>
            </a:pPr>
            <a:r>
              <a:rPr lang="en-US" i="1" dirty="0">
                <a:solidFill>
                  <a:schemeClr val="accent1">
                    <a:lumMod val="50000"/>
                  </a:schemeClr>
                </a:solidFill>
              </a:rPr>
              <a:t>Azure</a:t>
            </a:r>
          </a:p>
          <a:p>
            <a:pPr marL="285750" indent="-285750">
              <a:buFont typeface="Arial" panose="020B0604020202020204" pitchFamily="34" charset="0"/>
              <a:buChar char="•"/>
            </a:pPr>
            <a:r>
              <a:rPr lang="en-US" i="1" dirty="0">
                <a:solidFill>
                  <a:schemeClr val="accent1">
                    <a:lumMod val="50000"/>
                  </a:schemeClr>
                </a:solidFill>
              </a:rPr>
              <a:t>Fabric</a:t>
            </a:r>
          </a:p>
          <a:p>
            <a:pPr marL="285750" indent="-285750">
              <a:buFont typeface="Arial" panose="020B0604020202020204" pitchFamily="34" charset="0"/>
              <a:buChar char="•"/>
            </a:pPr>
            <a:r>
              <a:rPr lang="en-US" i="1" dirty="0">
                <a:solidFill>
                  <a:schemeClr val="accent1">
                    <a:lumMod val="50000"/>
                  </a:schemeClr>
                </a:solidFill>
              </a:rPr>
              <a:t>Source type</a:t>
            </a:r>
          </a:p>
          <a:p>
            <a:pPr marL="285750" indent="-285750">
              <a:buFont typeface="Arial" panose="020B0604020202020204" pitchFamily="34" charset="0"/>
              <a:buChar char="•"/>
            </a:pPr>
            <a:r>
              <a:rPr lang="en-US" i="1" dirty="0">
                <a:solidFill>
                  <a:schemeClr val="accent1">
                    <a:lumMod val="50000"/>
                  </a:schemeClr>
                </a:solidFill>
              </a:rPr>
              <a:t>Collection</a:t>
            </a:r>
          </a:p>
          <a:p>
            <a:endParaRPr lang="en-US" i="1" dirty="0">
              <a:solidFill>
                <a:schemeClr val="accent1">
                  <a:lumMod val="50000"/>
                </a:schemeClr>
              </a:solidFill>
            </a:endParaRPr>
          </a:p>
          <a:p>
            <a:r>
              <a:rPr lang="en-US" dirty="0"/>
              <a:t>Purview also show recent found </a:t>
            </a:r>
            <a:r>
              <a:rPr lang="en-US" b="1" dirty="0">
                <a:solidFill>
                  <a:schemeClr val="accent1">
                    <a:lumMod val="50000"/>
                  </a:schemeClr>
                </a:solidFill>
              </a:rPr>
              <a:t>data assets </a:t>
            </a:r>
            <a:r>
              <a:rPr lang="en-US" dirty="0"/>
              <a:t>under </a:t>
            </a:r>
            <a:r>
              <a:rPr lang="en-US" i="1" dirty="0">
                <a:solidFill>
                  <a:schemeClr val="accent1">
                    <a:lumMod val="50000"/>
                  </a:schemeClr>
                </a:solidFill>
              </a:rPr>
              <a:t>Quick access.</a:t>
            </a:r>
          </a:p>
        </p:txBody>
      </p:sp>
      <p:sp>
        <p:nvSpPr>
          <p:cNvPr id="4" name="Oval 3">
            <a:extLst>
              <a:ext uri="{FF2B5EF4-FFF2-40B4-BE49-F238E27FC236}">
                <a16:creationId xmlns:a16="http://schemas.microsoft.com/office/drawing/2014/main" id="{7D5CD191-0BBE-127F-F7EB-986D38A4D4F7}"/>
              </a:ext>
            </a:extLst>
          </p:cNvPr>
          <p:cNvSpPr/>
          <p:nvPr/>
        </p:nvSpPr>
        <p:spPr>
          <a:xfrm>
            <a:off x="405714" y="2335876"/>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F9259F9-8796-5DBE-ED94-EA7DFF159F75}"/>
              </a:ext>
            </a:extLst>
          </p:cNvPr>
          <p:cNvSpPr txBox="1"/>
          <p:nvPr/>
        </p:nvSpPr>
        <p:spPr>
          <a:xfrm>
            <a:off x="344490" y="443821"/>
            <a:ext cx="4409412" cy="369332"/>
          </a:xfrm>
          <a:prstGeom prst="rect">
            <a:avLst/>
          </a:prstGeom>
          <a:noFill/>
        </p:spPr>
        <p:txBody>
          <a:bodyPr wrap="none" rtlCol="0">
            <a:spAutoFit/>
          </a:bodyPr>
          <a:lstStyle/>
          <a:p>
            <a:r>
              <a:rPr lang="en-US" b="1" dirty="0"/>
              <a:t>Discovery – data assets from the data map</a:t>
            </a:r>
            <a:endParaRPr lang="en-US" b="1" dirty="0">
              <a:solidFill>
                <a:schemeClr val="accent1">
                  <a:lumMod val="50000"/>
                </a:schemeClr>
              </a:solidFill>
            </a:endParaRPr>
          </a:p>
        </p:txBody>
      </p:sp>
    </p:spTree>
    <p:extLst>
      <p:ext uri="{BB962C8B-B14F-4D97-AF65-F5344CB8AC3E}">
        <p14:creationId xmlns:p14="http://schemas.microsoft.com/office/powerpoint/2010/main" val="1098800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9D5624A2-8889-4574-B194-C786A1454E54}">
  <ds:schemaRefs>
    <ds:schemaRef ds:uri="http://schemas.microsoft.com/sharepoint/v3/contenttype/forms"/>
  </ds:schemaRefs>
</ds:datastoreItem>
</file>

<file path=customXml/itemProps2.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A2F610-1193-44B2-A4F0-A119C8973799}">
  <ds:schemaRefs>
    <ds:schemaRef ds:uri="http://schemas.microsoft.com/office/infopath/2007/PartnerControls"/>
    <ds:schemaRef ds:uri="http://schemas.microsoft.com/office/2006/documentManagement/types"/>
    <ds:schemaRef ds:uri="230e9df3-be65-4c73-a93b-d1236ebd677e"/>
    <ds:schemaRef ds:uri="http://purl.org/dc/terms/"/>
    <ds:schemaRef ds:uri="b1c3d6fc-5689-40cc-899d-3b916b4ff5bf"/>
    <ds:schemaRef ds:uri="http://schemas.microsoft.com/sharepoint/v3"/>
    <ds:schemaRef ds:uri="http://schemas.openxmlformats.org/package/2006/metadata/core-properties"/>
    <ds:schemaRef ds:uri="http://purl.org/dc/elements/1.1/"/>
    <ds:schemaRef ds:uri="07c5dfa0-33a3-47dd-bfb7-87fb96739115"/>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23959</TotalTime>
  <Words>3625</Words>
  <Application>Microsoft Macintosh PowerPoint</Application>
  <PresentationFormat>Widescreen</PresentationFormat>
  <Paragraphs>345</Paragraphs>
  <Slides>69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6" baseType="lpstr">
      <vt:lpstr>Aptos</vt:lpstr>
      <vt:lpstr>Arial</vt:lpstr>
      <vt:lpstr>Segoe Sans Display</vt:lpstr>
      <vt:lpstr>Segoe Sans Small Semilight</vt:lpstr>
      <vt:lpstr>Segoe UI</vt:lpstr>
      <vt:lpstr>Title Slides</vt:lpstr>
      <vt:lpstr>think-cell Slide</vt:lpstr>
      <vt:lpstr>Governance and Compliance with Microsoft Purview  A getting started guide – 3 - Unified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10</cp:revision>
  <cp:lastPrinted>2025-06-18T05:57:52Z</cp:lastPrinted>
  <dcterms:created xsi:type="dcterms:W3CDTF">2024-01-23T16:36:38Z</dcterms:created>
  <dcterms:modified xsi:type="dcterms:W3CDTF">2026-01-22T14:38:57Z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